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Spring 2020 Semester</a:t>
            </a:r>
          </a:p>
          <a:p>
            <a:pPr lvl="0" algn="ctr"/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</a:rPr>
              <a:t>All </a:t>
            </a:r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</a:rPr>
              <a:t>A’s</a:t>
            </a:r>
            <a:endParaRPr lang="en-US" sz="2800" b="1" dirty="0">
              <a:ln>
                <a:solidFill>
                  <a:prstClr val="black"/>
                </a:solidFill>
              </a:ln>
              <a:solidFill>
                <a:srgbClr val="ECBD3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0" y="360857"/>
            <a:ext cx="76200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Audrey Anderson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Joseph Arias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Kathryn Bakinowski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Connor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Barral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Emily Beagle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Kylie Becraft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Sarah Bell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Kaitlyn Berger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Marley Berounsky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Parker Bohn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Gianna Brooks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Samantha Bur</a:t>
            </a:r>
          </a:p>
          <a:p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Emily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Canales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Kayla Carroll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Ella Carswell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 Chmielewski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Chloe Clark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Erin Craig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Milla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DeForest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Nathaniel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DeForest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Paige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DeForest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 Degner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Delaney Dyer</a:t>
            </a:r>
          </a:p>
        </p:txBody>
      </p:sp>
    </p:spTree>
    <p:extLst>
      <p:ext uri="{BB962C8B-B14F-4D97-AF65-F5344CB8AC3E}">
        <p14:creationId xmlns:p14="http://schemas.microsoft.com/office/powerpoint/2010/main" val="129882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Spring 2020 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A’s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CBD3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0" y="360857"/>
            <a:ext cx="76200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Isabella Elg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Langley Elg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Ashley Elkins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Emma Elliott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Olivia Frankfurth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Cecilia Galeas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Mya Gill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Sydnee Gilliam</a:t>
            </a:r>
          </a:p>
          <a:p>
            <a:pPr lvl="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Xander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Goldman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Mya Gonzalez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Lucas Guaglardi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Katie Hale</a:t>
            </a: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Caleb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Hernandez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Marie Juliano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Carson Katri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Tatum Kvapil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Hailey Leonardo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Liam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Lepak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Nicholas Lynch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Evan McCarthy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Samuel McCreary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Ramses Morantes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Dirk Morehouse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27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Spring 2020 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A’s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CBD3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0" y="360857"/>
            <a:ext cx="76200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Kaitlyn Mulcahy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Jade Nunez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Emily Osborn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Brett Pavlik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Sienna Perez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Jordyn Plewke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Philip Porter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Renee Rivas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Jacob Roman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Marissa Salguero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Carolyn Smith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Alsion Tafa</a:t>
            </a: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Vincent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Turnese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Juliana Vallone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Samuel Vinci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Angela Wang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Benjamin Wetterer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Julia Williams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Zoe Williams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Morgan Wright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Abe Zbib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38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Spring 2020 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A’s and B’s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CBD3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0" y="576757"/>
            <a:ext cx="78867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Jordyn Abbott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Rekik Amme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Adrian Arteta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Nicole Bable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Jordan Bassett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Ethan Borlaug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Emma Boyer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Evan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Boze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Hunter Braun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Alexandra Celentano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Jake Cioffi</a:t>
            </a: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Lauren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Cioffi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Quincy Clark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Eliana Cotton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Skylar Crumpler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Evan DaCosta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Cristina de Laski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Alexander DeCesare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Chase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Demski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Matthew Devaney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69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Spring 2020 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A’s and B’s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CBD3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0" y="640257"/>
            <a:ext cx="78867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Melanie Dixon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Jasmyne Echevarria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Rose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Eigelberer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Arianna Fairchild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Ashlee Farias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Samuel Gaskell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Erica Gertsik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Lizbeth Giles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Ava Gunter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Pierson Hendricks</a:t>
            </a: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Cade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Henrickson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Katie Hernandez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Emma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Hicks-Mauri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Brendan Hoffman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Alexander Johansson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Colter Kendall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Emmanuel Lara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Bayli Legg</a:t>
            </a:r>
          </a:p>
          <a:p>
            <a:pPr lvl="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Billi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Legg</a:t>
            </a:r>
          </a:p>
          <a:p>
            <a:pPr lvl="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Rianna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Lepak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49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Spring 2020 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A’s and B’s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CBD3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0" y="576757"/>
            <a:ext cx="78867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Verril Martinez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Kaiya McCann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Macy McGuire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Elizabeth Michels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Sarah Michels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Bailey Moselle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Micah Okerson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Rebecca O'Neill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Nicolas Orazi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Harry Papapanos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Solana Perez</a:t>
            </a: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Matthew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Peterson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Taylor Piccoli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Olivia Quinlan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Derek Ravanzo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Samuel Reese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Steven Ressler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Caroline Riggs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Vera Rowell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Jonathan Rucker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39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" y="1436196"/>
            <a:ext cx="372045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" y="3423234"/>
            <a:ext cx="397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Spring 2020 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CBD3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A’s and B’s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CBD3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837910"/>
            <a:ext cx="7886700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Samuel Schroeder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Juliana Sequeira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Hannah Shirley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Allee Shirrell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Anja Simmons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Kevin Sirantoine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Connor Smith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Taylor Thornhill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Kyley Timms</a:t>
            </a: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2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Ruby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Tucker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Morgan Uber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Riley VanSuetendael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Mauricio Villalba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Hunter Volonino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Lauren Wadsworth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Conner Weston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Christopher Wiercinski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257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</TotalTime>
  <Words>332</Words>
  <Application>Microsoft Office PowerPoint</Application>
  <PresentationFormat>Widescreen</PresentationFormat>
  <Paragraphs>179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Jones</dc:creator>
  <cp:lastModifiedBy>Tiffany Jones</cp:lastModifiedBy>
  <cp:revision>2</cp:revision>
  <dcterms:created xsi:type="dcterms:W3CDTF">2020-09-23T16:38:56Z</dcterms:created>
  <dcterms:modified xsi:type="dcterms:W3CDTF">2020-09-23T16:50:12Z</dcterms:modified>
</cp:coreProperties>
</file>