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sldIdLst>
    <p:sldId id="256" r:id="rId2"/>
    <p:sldId id="264" r:id="rId3"/>
    <p:sldId id="260" r:id="rId4"/>
    <p:sldId id="262" r:id="rId5"/>
    <p:sldId id="269" r:id="rId6"/>
    <p:sldId id="261" r:id="rId7"/>
    <p:sldId id="271" r:id="rId8"/>
    <p:sldId id="270" r:id="rId9"/>
    <p:sldId id="266" r:id="rId10"/>
    <p:sldId id="259" r:id="rId11"/>
    <p:sldId id="268" r:id="rId12"/>
    <p:sldId id="263" r:id="rId13"/>
    <p:sldId id="258" r:id="rId14"/>
    <p:sldId id="257"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07"/>
  </p:normalViewPr>
  <p:slideViewPr>
    <p:cSldViewPr snapToGrid="0" snapToObjects="1">
      <p:cViewPr varScale="1">
        <p:scale>
          <a:sx n="106" d="100"/>
          <a:sy n="106" d="100"/>
        </p:scale>
        <p:origin x="79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1" Type="http://schemas.openxmlformats.org/officeDocument/2006/relationships/hyperlink" Target="https://www.signupgenius.com/go/5080b4caea728a4f58-clark" TargetMode="External"/></Relationships>
</file>

<file path=ppt/diagrams/_rels/data2.xml.rels><?xml version="1.0" encoding="UTF-8" standalone="yes"?>
<Relationships xmlns="http://schemas.openxmlformats.org/package/2006/relationships"><Relationship Id="rId1" Type="http://schemas.openxmlformats.org/officeDocument/2006/relationships/hyperlink" Target="https://forms.gle/cixR76XWityZe9ZG6"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www.signupgenius.com/go/5080b4caea728a4f58-clark"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s://forms.gle/cixR76XWityZe9ZG6" TargetMode="Externa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805BF5-A810-407A-8CB7-4A190DBAF3AE}"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12236E1A-7867-4F42-BED7-610B526BFCD7}">
      <dgm:prSet/>
      <dgm:spPr/>
      <dgm:t>
        <a:bodyPr/>
        <a:lstStyle/>
        <a:p>
          <a:r>
            <a:rPr lang="en-US"/>
            <a:t>We need to minimize all trips and time on campus, so please try to gather ALL you can for one trip (seniors will have 2). It is IMPERATIVE you make an appt. </a:t>
          </a:r>
        </a:p>
      </dgm:t>
    </dgm:pt>
    <dgm:pt modelId="{E7485642-F879-44AF-9D72-82441208E10F}" type="parTrans" cxnId="{99476C53-8471-44A2-944A-89E6B7BFE7A1}">
      <dgm:prSet/>
      <dgm:spPr/>
      <dgm:t>
        <a:bodyPr/>
        <a:lstStyle/>
        <a:p>
          <a:endParaRPr lang="en-US"/>
        </a:p>
      </dgm:t>
    </dgm:pt>
    <dgm:pt modelId="{6CE2B9C0-B971-4B25-A1B9-21784D5911F9}" type="sibTrans" cxnId="{99476C53-8471-44A2-944A-89E6B7BFE7A1}">
      <dgm:prSet/>
      <dgm:spPr/>
      <dgm:t>
        <a:bodyPr/>
        <a:lstStyle/>
        <a:p>
          <a:endParaRPr lang="en-US"/>
        </a:p>
      </dgm:t>
    </dgm:pt>
    <dgm:pt modelId="{683A3E3D-9A3A-4B32-90E4-45F3B01CBD9A}">
      <dgm:prSet/>
      <dgm:spPr/>
      <dgm:t>
        <a:bodyPr/>
        <a:lstStyle/>
        <a:p>
          <a:r>
            <a:rPr lang="en-US"/>
            <a:t>Make your appointment </a:t>
          </a:r>
          <a:r>
            <a:rPr lang="en-US">
              <a:hlinkClick xmlns:r="http://schemas.openxmlformats.org/officeDocument/2006/relationships" r:id="rId1"/>
            </a:rPr>
            <a:t>here</a:t>
          </a:r>
          <a:endParaRPr lang="en-US"/>
        </a:p>
      </dgm:t>
    </dgm:pt>
    <dgm:pt modelId="{51B07626-0F39-4C35-9B14-830F05D56997}" type="parTrans" cxnId="{DC493851-1FB4-42FD-91B1-D0CE709EFC9A}">
      <dgm:prSet/>
      <dgm:spPr/>
      <dgm:t>
        <a:bodyPr/>
        <a:lstStyle/>
        <a:p>
          <a:endParaRPr lang="en-US"/>
        </a:p>
      </dgm:t>
    </dgm:pt>
    <dgm:pt modelId="{46BB5D3D-8504-4D02-9769-60D30BF4ED03}" type="sibTrans" cxnId="{DC493851-1FB4-42FD-91B1-D0CE709EFC9A}">
      <dgm:prSet/>
      <dgm:spPr/>
      <dgm:t>
        <a:bodyPr/>
        <a:lstStyle/>
        <a:p>
          <a:endParaRPr lang="en-US"/>
        </a:p>
      </dgm:t>
    </dgm:pt>
    <dgm:pt modelId="{CFD9BFE0-9552-443F-9BC5-5BF35EA8FA97}">
      <dgm:prSet/>
      <dgm:spPr/>
      <dgm:t>
        <a:bodyPr/>
        <a:lstStyle/>
        <a:p>
          <a:r>
            <a:rPr lang="en-US"/>
            <a:t>Textbook returns</a:t>
          </a:r>
        </a:p>
      </dgm:t>
    </dgm:pt>
    <dgm:pt modelId="{875BB230-C466-442F-8EE7-724D5D28DAA6}" type="parTrans" cxnId="{2B4634CD-FBDB-4CD1-8500-B6814051853C}">
      <dgm:prSet/>
      <dgm:spPr/>
      <dgm:t>
        <a:bodyPr/>
        <a:lstStyle/>
        <a:p>
          <a:endParaRPr lang="en-US"/>
        </a:p>
      </dgm:t>
    </dgm:pt>
    <dgm:pt modelId="{15509ACC-8AFB-4A51-A6F0-87535E259051}" type="sibTrans" cxnId="{2B4634CD-FBDB-4CD1-8500-B6814051853C}">
      <dgm:prSet/>
      <dgm:spPr/>
      <dgm:t>
        <a:bodyPr/>
        <a:lstStyle/>
        <a:p>
          <a:endParaRPr lang="en-US"/>
        </a:p>
      </dgm:t>
    </dgm:pt>
    <dgm:pt modelId="{8ABDAED3-30D0-412E-AF0B-389CD7BF219C}">
      <dgm:prSet/>
      <dgm:spPr/>
      <dgm:t>
        <a:bodyPr/>
        <a:lstStyle/>
        <a:p>
          <a:r>
            <a:rPr lang="en-US"/>
            <a:t>Laptop returns</a:t>
          </a:r>
        </a:p>
      </dgm:t>
    </dgm:pt>
    <dgm:pt modelId="{84C4B6DE-CF1A-48C5-8B6D-BF15FFC0F5CE}" type="parTrans" cxnId="{91587BB4-A132-473F-8564-93FAE1B69E3C}">
      <dgm:prSet/>
      <dgm:spPr/>
      <dgm:t>
        <a:bodyPr/>
        <a:lstStyle/>
        <a:p>
          <a:endParaRPr lang="en-US"/>
        </a:p>
      </dgm:t>
    </dgm:pt>
    <dgm:pt modelId="{A9468053-48CC-43BA-8164-227A75936ECC}" type="sibTrans" cxnId="{91587BB4-A132-473F-8564-93FAE1B69E3C}">
      <dgm:prSet/>
      <dgm:spPr/>
      <dgm:t>
        <a:bodyPr/>
        <a:lstStyle/>
        <a:p>
          <a:endParaRPr lang="en-US"/>
        </a:p>
      </dgm:t>
    </dgm:pt>
    <dgm:pt modelId="{6559A961-22D7-4705-B53D-8B4C2C25B9C9}">
      <dgm:prSet/>
      <dgm:spPr/>
      <dgm:t>
        <a:bodyPr/>
        <a:lstStyle/>
        <a:p>
          <a:r>
            <a:rPr lang="en-US"/>
            <a:t>Yearbook</a:t>
          </a:r>
        </a:p>
      </dgm:t>
    </dgm:pt>
    <dgm:pt modelId="{448780A3-83ED-424A-9160-F5AB8F5E3CFE}" type="parTrans" cxnId="{C6C409E3-E888-4AD6-950D-EF0CC1219D2A}">
      <dgm:prSet/>
      <dgm:spPr/>
      <dgm:t>
        <a:bodyPr/>
        <a:lstStyle/>
        <a:p>
          <a:endParaRPr lang="en-US"/>
        </a:p>
      </dgm:t>
    </dgm:pt>
    <dgm:pt modelId="{1A73DB3C-AAC1-43B1-A3B2-E92B2996FF1D}" type="sibTrans" cxnId="{C6C409E3-E888-4AD6-950D-EF0CC1219D2A}">
      <dgm:prSet/>
      <dgm:spPr/>
      <dgm:t>
        <a:bodyPr/>
        <a:lstStyle/>
        <a:p>
          <a:endParaRPr lang="en-US"/>
        </a:p>
      </dgm:t>
    </dgm:pt>
    <dgm:pt modelId="{C6891DE4-F845-4940-8147-13F7996C7467}">
      <dgm:prSet/>
      <dgm:spPr/>
      <dgm:t>
        <a:bodyPr/>
        <a:lstStyle/>
        <a:p>
          <a:r>
            <a:rPr lang="en-US"/>
            <a:t>Diplomas &amp; more senior goodies (after Memorial Day). Link to be sent to seniors.</a:t>
          </a:r>
        </a:p>
      </dgm:t>
    </dgm:pt>
    <dgm:pt modelId="{4CF7993A-3470-4EA7-A248-80F1EBC45756}" type="parTrans" cxnId="{B689B933-ACD4-4523-B8BB-7AE13843B9AE}">
      <dgm:prSet/>
      <dgm:spPr/>
      <dgm:t>
        <a:bodyPr/>
        <a:lstStyle/>
        <a:p>
          <a:endParaRPr lang="en-US"/>
        </a:p>
      </dgm:t>
    </dgm:pt>
    <dgm:pt modelId="{3CD4F88B-B47F-485C-89FE-21A8CF96E097}" type="sibTrans" cxnId="{B689B933-ACD4-4523-B8BB-7AE13843B9AE}">
      <dgm:prSet/>
      <dgm:spPr/>
      <dgm:t>
        <a:bodyPr/>
        <a:lstStyle/>
        <a:p>
          <a:endParaRPr lang="en-US"/>
        </a:p>
      </dgm:t>
    </dgm:pt>
    <dgm:pt modelId="{780CEAFE-9448-0749-8745-9DFB96F40CC0}" type="pres">
      <dgm:prSet presAssocID="{65805BF5-A810-407A-8CB7-4A190DBAF3AE}" presName="Name0" presStyleCnt="0">
        <dgm:presLayoutVars>
          <dgm:dir/>
          <dgm:animLvl val="lvl"/>
          <dgm:resizeHandles val="exact"/>
        </dgm:presLayoutVars>
      </dgm:prSet>
      <dgm:spPr/>
    </dgm:pt>
    <dgm:pt modelId="{E999A914-FEBA-8547-B4C6-9CEF86B3CC9C}" type="pres">
      <dgm:prSet presAssocID="{C6891DE4-F845-4940-8147-13F7996C7467}" presName="boxAndChildren" presStyleCnt="0"/>
      <dgm:spPr/>
    </dgm:pt>
    <dgm:pt modelId="{1A4067A2-B35C-9C45-A171-B93E57B3B7A7}" type="pres">
      <dgm:prSet presAssocID="{C6891DE4-F845-4940-8147-13F7996C7467}" presName="parentTextBox" presStyleLbl="node1" presStyleIdx="0" presStyleCnt="3"/>
      <dgm:spPr/>
    </dgm:pt>
    <dgm:pt modelId="{AA909399-0DC5-5544-A93D-C9453CA9AD8F}" type="pres">
      <dgm:prSet presAssocID="{46BB5D3D-8504-4D02-9769-60D30BF4ED03}" presName="sp" presStyleCnt="0"/>
      <dgm:spPr/>
    </dgm:pt>
    <dgm:pt modelId="{970B6E45-38ED-BB4B-97E5-34623153D760}" type="pres">
      <dgm:prSet presAssocID="{683A3E3D-9A3A-4B32-90E4-45F3B01CBD9A}" presName="arrowAndChildren" presStyleCnt="0"/>
      <dgm:spPr/>
    </dgm:pt>
    <dgm:pt modelId="{BDB1847B-7FDC-FE43-A61D-43A0B23DBAA8}" type="pres">
      <dgm:prSet presAssocID="{683A3E3D-9A3A-4B32-90E4-45F3B01CBD9A}" presName="parentTextArrow" presStyleLbl="node1" presStyleIdx="0" presStyleCnt="3"/>
      <dgm:spPr/>
    </dgm:pt>
    <dgm:pt modelId="{D45757C2-2783-5744-887C-0DEAA5FDD40F}" type="pres">
      <dgm:prSet presAssocID="{683A3E3D-9A3A-4B32-90E4-45F3B01CBD9A}" presName="arrow" presStyleLbl="node1" presStyleIdx="1" presStyleCnt="3"/>
      <dgm:spPr/>
    </dgm:pt>
    <dgm:pt modelId="{60B64307-9156-BC44-AFD5-269DD5072F3F}" type="pres">
      <dgm:prSet presAssocID="{683A3E3D-9A3A-4B32-90E4-45F3B01CBD9A}" presName="descendantArrow" presStyleCnt="0"/>
      <dgm:spPr/>
    </dgm:pt>
    <dgm:pt modelId="{A40FB238-B52F-C04B-B2EA-1C1364CADE1A}" type="pres">
      <dgm:prSet presAssocID="{CFD9BFE0-9552-443F-9BC5-5BF35EA8FA97}" presName="childTextArrow" presStyleLbl="fgAccFollowNode1" presStyleIdx="0" presStyleCnt="3">
        <dgm:presLayoutVars>
          <dgm:bulletEnabled val="1"/>
        </dgm:presLayoutVars>
      </dgm:prSet>
      <dgm:spPr/>
    </dgm:pt>
    <dgm:pt modelId="{EE1F62DE-F422-9047-A1D9-AFCE96C54DD2}" type="pres">
      <dgm:prSet presAssocID="{8ABDAED3-30D0-412E-AF0B-389CD7BF219C}" presName="childTextArrow" presStyleLbl="fgAccFollowNode1" presStyleIdx="1" presStyleCnt="3">
        <dgm:presLayoutVars>
          <dgm:bulletEnabled val="1"/>
        </dgm:presLayoutVars>
      </dgm:prSet>
      <dgm:spPr/>
    </dgm:pt>
    <dgm:pt modelId="{69E796EC-38F1-8849-A290-833A8DFFC506}" type="pres">
      <dgm:prSet presAssocID="{6559A961-22D7-4705-B53D-8B4C2C25B9C9}" presName="childTextArrow" presStyleLbl="fgAccFollowNode1" presStyleIdx="2" presStyleCnt="3">
        <dgm:presLayoutVars>
          <dgm:bulletEnabled val="1"/>
        </dgm:presLayoutVars>
      </dgm:prSet>
      <dgm:spPr/>
    </dgm:pt>
    <dgm:pt modelId="{DF968571-DFAB-B24E-A931-932D32497CD6}" type="pres">
      <dgm:prSet presAssocID="{6CE2B9C0-B971-4B25-A1B9-21784D5911F9}" presName="sp" presStyleCnt="0"/>
      <dgm:spPr/>
    </dgm:pt>
    <dgm:pt modelId="{DD22F939-B0AB-384A-8469-48FB4123E8F6}" type="pres">
      <dgm:prSet presAssocID="{12236E1A-7867-4F42-BED7-610B526BFCD7}" presName="arrowAndChildren" presStyleCnt="0"/>
      <dgm:spPr/>
    </dgm:pt>
    <dgm:pt modelId="{2B8C953B-4321-5F44-980B-9349DA33C870}" type="pres">
      <dgm:prSet presAssocID="{12236E1A-7867-4F42-BED7-610B526BFCD7}" presName="parentTextArrow" presStyleLbl="node1" presStyleIdx="2" presStyleCnt="3"/>
      <dgm:spPr/>
    </dgm:pt>
  </dgm:ptLst>
  <dgm:cxnLst>
    <dgm:cxn modelId="{B689B933-ACD4-4523-B8BB-7AE13843B9AE}" srcId="{65805BF5-A810-407A-8CB7-4A190DBAF3AE}" destId="{C6891DE4-F845-4940-8147-13F7996C7467}" srcOrd="2" destOrd="0" parTransId="{4CF7993A-3470-4EA7-A248-80F1EBC45756}" sibTransId="{3CD4F88B-B47F-485C-89FE-21A8CF96E097}"/>
    <dgm:cxn modelId="{F5094E34-4432-AA4C-84AB-25D43E17D00E}" type="presOf" srcId="{683A3E3D-9A3A-4B32-90E4-45F3B01CBD9A}" destId="{BDB1847B-7FDC-FE43-A61D-43A0B23DBAA8}" srcOrd="0" destOrd="0" presId="urn:microsoft.com/office/officeart/2005/8/layout/process4"/>
    <dgm:cxn modelId="{DC493851-1FB4-42FD-91B1-D0CE709EFC9A}" srcId="{65805BF5-A810-407A-8CB7-4A190DBAF3AE}" destId="{683A3E3D-9A3A-4B32-90E4-45F3B01CBD9A}" srcOrd="1" destOrd="0" parTransId="{51B07626-0F39-4C35-9B14-830F05D56997}" sibTransId="{46BB5D3D-8504-4D02-9769-60D30BF4ED03}"/>
    <dgm:cxn modelId="{99476C53-8471-44A2-944A-89E6B7BFE7A1}" srcId="{65805BF5-A810-407A-8CB7-4A190DBAF3AE}" destId="{12236E1A-7867-4F42-BED7-610B526BFCD7}" srcOrd="0" destOrd="0" parTransId="{E7485642-F879-44AF-9D72-82441208E10F}" sibTransId="{6CE2B9C0-B971-4B25-A1B9-21784D5911F9}"/>
    <dgm:cxn modelId="{BE58E665-4CDE-F042-8FF5-96536F3B9C51}" type="presOf" srcId="{6559A961-22D7-4705-B53D-8B4C2C25B9C9}" destId="{69E796EC-38F1-8849-A290-833A8DFFC506}" srcOrd="0" destOrd="0" presId="urn:microsoft.com/office/officeart/2005/8/layout/process4"/>
    <dgm:cxn modelId="{83F27E6E-1DD2-E641-8935-9BBE3F5FE7CF}" type="presOf" srcId="{683A3E3D-9A3A-4B32-90E4-45F3B01CBD9A}" destId="{D45757C2-2783-5744-887C-0DEAA5FDD40F}" srcOrd="1" destOrd="0" presId="urn:microsoft.com/office/officeart/2005/8/layout/process4"/>
    <dgm:cxn modelId="{B847F772-15BF-9C4C-8372-3B1A0B46ED21}" type="presOf" srcId="{C6891DE4-F845-4940-8147-13F7996C7467}" destId="{1A4067A2-B35C-9C45-A171-B93E57B3B7A7}" srcOrd="0" destOrd="0" presId="urn:microsoft.com/office/officeart/2005/8/layout/process4"/>
    <dgm:cxn modelId="{91587BB4-A132-473F-8564-93FAE1B69E3C}" srcId="{683A3E3D-9A3A-4B32-90E4-45F3B01CBD9A}" destId="{8ABDAED3-30D0-412E-AF0B-389CD7BF219C}" srcOrd="1" destOrd="0" parTransId="{84C4B6DE-CF1A-48C5-8B6D-BF15FFC0F5CE}" sibTransId="{A9468053-48CC-43BA-8164-227A75936ECC}"/>
    <dgm:cxn modelId="{98D220C2-3740-604E-84A1-1CF57AAC17EA}" type="presOf" srcId="{8ABDAED3-30D0-412E-AF0B-389CD7BF219C}" destId="{EE1F62DE-F422-9047-A1D9-AFCE96C54DD2}" srcOrd="0" destOrd="0" presId="urn:microsoft.com/office/officeart/2005/8/layout/process4"/>
    <dgm:cxn modelId="{2B4634CD-FBDB-4CD1-8500-B6814051853C}" srcId="{683A3E3D-9A3A-4B32-90E4-45F3B01CBD9A}" destId="{CFD9BFE0-9552-443F-9BC5-5BF35EA8FA97}" srcOrd="0" destOrd="0" parTransId="{875BB230-C466-442F-8EE7-724D5D28DAA6}" sibTransId="{15509ACC-8AFB-4A51-A6F0-87535E259051}"/>
    <dgm:cxn modelId="{30467CD6-8714-6F43-8218-61013D8627CD}" type="presOf" srcId="{12236E1A-7867-4F42-BED7-610B526BFCD7}" destId="{2B8C953B-4321-5F44-980B-9349DA33C870}" srcOrd="0" destOrd="0" presId="urn:microsoft.com/office/officeart/2005/8/layout/process4"/>
    <dgm:cxn modelId="{C6C409E3-E888-4AD6-950D-EF0CC1219D2A}" srcId="{683A3E3D-9A3A-4B32-90E4-45F3B01CBD9A}" destId="{6559A961-22D7-4705-B53D-8B4C2C25B9C9}" srcOrd="2" destOrd="0" parTransId="{448780A3-83ED-424A-9160-F5AB8F5E3CFE}" sibTransId="{1A73DB3C-AAC1-43B1-A3B2-E92B2996FF1D}"/>
    <dgm:cxn modelId="{198512E8-EC4D-E341-B112-BC39CEF14FA3}" type="presOf" srcId="{65805BF5-A810-407A-8CB7-4A190DBAF3AE}" destId="{780CEAFE-9448-0749-8745-9DFB96F40CC0}" srcOrd="0" destOrd="0" presId="urn:microsoft.com/office/officeart/2005/8/layout/process4"/>
    <dgm:cxn modelId="{0CA07EF6-116F-4C4A-8BAC-3E3B572F5DE3}" type="presOf" srcId="{CFD9BFE0-9552-443F-9BC5-5BF35EA8FA97}" destId="{A40FB238-B52F-C04B-B2EA-1C1364CADE1A}" srcOrd="0" destOrd="0" presId="urn:microsoft.com/office/officeart/2005/8/layout/process4"/>
    <dgm:cxn modelId="{505C2088-8EF6-7C49-909E-D0AFC65DD560}" type="presParOf" srcId="{780CEAFE-9448-0749-8745-9DFB96F40CC0}" destId="{E999A914-FEBA-8547-B4C6-9CEF86B3CC9C}" srcOrd="0" destOrd="0" presId="urn:microsoft.com/office/officeart/2005/8/layout/process4"/>
    <dgm:cxn modelId="{489C6616-E88E-8E49-ADE9-B6E9644497F0}" type="presParOf" srcId="{E999A914-FEBA-8547-B4C6-9CEF86B3CC9C}" destId="{1A4067A2-B35C-9C45-A171-B93E57B3B7A7}" srcOrd="0" destOrd="0" presId="urn:microsoft.com/office/officeart/2005/8/layout/process4"/>
    <dgm:cxn modelId="{88A3C8C8-629D-AF46-9E05-A71464CDAB27}" type="presParOf" srcId="{780CEAFE-9448-0749-8745-9DFB96F40CC0}" destId="{AA909399-0DC5-5544-A93D-C9453CA9AD8F}" srcOrd="1" destOrd="0" presId="urn:microsoft.com/office/officeart/2005/8/layout/process4"/>
    <dgm:cxn modelId="{DF9F953A-034F-114D-8E15-48494768E3D4}" type="presParOf" srcId="{780CEAFE-9448-0749-8745-9DFB96F40CC0}" destId="{970B6E45-38ED-BB4B-97E5-34623153D760}" srcOrd="2" destOrd="0" presId="urn:microsoft.com/office/officeart/2005/8/layout/process4"/>
    <dgm:cxn modelId="{BE8301AB-051F-9741-9F5D-0B95B4B2D38E}" type="presParOf" srcId="{970B6E45-38ED-BB4B-97E5-34623153D760}" destId="{BDB1847B-7FDC-FE43-A61D-43A0B23DBAA8}" srcOrd="0" destOrd="0" presId="urn:microsoft.com/office/officeart/2005/8/layout/process4"/>
    <dgm:cxn modelId="{F9F86956-D3CE-964F-989B-A4F2EE54FE17}" type="presParOf" srcId="{970B6E45-38ED-BB4B-97E5-34623153D760}" destId="{D45757C2-2783-5744-887C-0DEAA5FDD40F}" srcOrd="1" destOrd="0" presId="urn:microsoft.com/office/officeart/2005/8/layout/process4"/>
    <dgm:cxn modelId="{CADCA5B6-0DA1-DB44-ACFE-84C5E6B80C98}" type="presParOf" srcId="{970B6E45-38ED-BB4B-97E5-34623153D760}" destId="{60B64307-9156-BC44-AFD5-269DD5072F3F}" srcOrd="2" destOrd="0" presId="urn:microsoft.com/office/officeart/2005/8/layout/process4"/>
    <dgm:cxn modelId="{EE49609E-7E7B-FB47-A3FD-80B0D7B93678}" type="presParOf" srcId="{60B64307-9156-BC44-AFD5-269DD5072F3F}" destId="{A40FB238-B52F-C04B-B2EA-1C1364CADE1A}" srcOrd="0" destOrd="0" presId="urn:microsoft.com/office/officeart/2005/8/layout/process4"/>
    <dgm:cxn modelId="{6B39E322-8735-0B43-8D65-2A12A91F82C7}" type="presParOf" srcId="{60B64307-9156-BC44-AFD5-269DD5072F3F}" destId="{EE1F62DE-F422-9047-A1D9-AFCE96C54DD2}" srcOrd="1" destOrd="0" presId="urn:microsoft.com/office/officeart/2005/8/layout/process4"/>
    <dgm:cxn modelId="{51E46C8A-302A-7C4D-BBEB-8F2438EB4A15}" type="presParOf" srcId="{60B64307-9156-BC44-AFD5-269DD5072F3F}" destId="{69E796EC-38F1-8849-A290-833A8DFFC506}" srcOrd="2" destOrd="0" presId="urn:microsoft.com/office/officeart/2005/8/layout/process4"/>
    <dgm:cxn modelId="{8E5F1CDD-E162-9B45-9BE2-8FAE41028E5E}" type="presParOf" srcId="{780CEAFE-9448-0749-8745-9DFB96F40CC0}" destId="{DF968571-DFAB-B24E-A931-932D32497CD6}" srcOrd="3" destOrd="0" presId="urn:microsoft.com/office/officeart/2005/8/layout/process4"/>
    <dgm:cxn modelId="{1591098B-40EA-9348-A57F-FD349725A18E}" type="presParOf" srcId="{780CEAFE-9448-0749-8745-9DFB96F40CC0}" destId="{DD22F939-B0AB-384A-8469-48FB4123E8F6}" srcOrd="4" destOrd="0" presId="urn:microsoft.com/office/officeart/2005/8/layout/process4"/>
    <dgm:cxn modelId="{ABD49675-0651-294F-9F71-462C86CCB4CC}" type="presParOf" srcId="{DD22F939-B0AB-384A-8469-48FB4123E8F6}" destId="{2B8C953B-4321-5F44-980B-9349DA33C870}"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303B75-027D-47C4-A58D-11CEE097C303}"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DD41D2D8-9394-475D-98CD-DDA1459360CB}">
      <dgm:prSet/>
      <dgm:spPr/>
      <dgm:t>
        <a:bodyPr/>
        <a:lstStyle/>
        <a:p>
          <a:r>
            <a:rPr lang="en-US"/>
            <a:t>Seniors- fill out the link for your post HS plans and where to send your final transcripts </a:t>
          </a:r>
          <a:r>
            <a:rPr lang="en-US">
              <a:hlinkClick xmlns:r="http://schemas.openxmlformats.org/officeDocument/2006/relationships" r:id="rId1"/>
            </a:rPr>
            <a:t>here</a:t>
          </a:r>
          <a:r>
            <a:rPr lang="en-US"/>
            <a:t>. </a:t>
          </a:r>
        </a:p>
      </dgm:t>
    </dgm:pt>
    <dgm:pt modelId="{82391ACA-D5AE-4E9E-AF35-4FCF8E57221C}" type="parTrans" cxnId="{9C5A3E66-1C20-4531-B517-A055847E905A}">
      <dgm:prSet/>
      <dgm:spPr/>
      <dgm:t>
        <a:bodyPr/>
        <a:lstStyle/>
        <a:p>
          <a:endParaRPr lang="en-US"/>
        </a:p>
      </dgm:t>
    </dgm:pt>
    <dgm:pt modelId="{703F0435-3C3E-4075-B55B-307852C40F1C}" type="sibTrans" cxnId="{9C5A3E66-1C20-4531-B517-A055847E905A}">
      <dgm:prSet/>
      <dgm:spPr/>
      <dgm:t>
        <a:bodyPr/>
        <a:lstStyle/>
        <a:p>
          <a:endParaRPr lang="en-US"/>
        </a:p>
      </dgm:t>
    </dgm:pt>
    <dgm:pt modelId="{5260AB3A-D04C-452E-A79F-09F2B1FE1603}">
      <dgm:prSet/>
      <dgm:spPr/>
      <dgm:t>
        <a:bodyPr/>
        <a:lstStyle/>
        <a:p>
          <a:r>
            <a:rPr lang="en-US"/>
            <a:t>Save the date! July 25, 2020 at 9:00 am</a:t>
          </a:r>
        </a:p>
      </dgm:t>
    </dgm:pt>
    <dgm:pt modelId="{EDD9275D-7107-4803-8C7F-92CC073EDCD8}" type="parTrans" cxnId="{97D5DB64-2E2F-4852-97AB-3B267F90C35C}">
      <dgm:prSet/>
      <dgm:spPr/>
      <dgm:t>
        <a:bodyPr/>
        <a:lstStyle/>
        <a:p>
          <a:endParaRPr lang="en-US"/>
        </a:p>
      </dgm:t>
    </dgm:pt>
    <dgm:pt modelId="{ED17AF43-96C1-405A-8CD7-9F9E53F1079E}" type="sibTrans" cxnId="{97D5DB64-2E2F-4852-97AB-3B267F90C35C}">
      <dgm:prSet/>
      <dgm:spPr/>
      <dgm:t>
        <a:bodyPr/>
        <a:lstStyle/>
        <a:p>
          <a:endParaRPr lang="en-US"/>
        </a:p>
      </dgm:t>
    </dgm:pt>
    <dgm:pt modelId="{35FB6614-AFB8-41D4-82B7-ED7A6A9CD9D4}">
      <dgm:prSet/>
      <dgm:spPr/>
      <dgm:t>
        <a:bodyPr/>
        <a:lstStyle/>
        <a:p>
          <a:r>
            <a:rPr lang="en-US"/>
            <a:t>Virtual celebration May 23, 2020 at 10:00 am</a:t>
          </a:r>
        </a:p>
      </dgm:t>
    </dgm:pt>
    <dgm:pt modelId="{2641A9A4-132B-4D60-BC7B-F4FF8D7A2D0A}" type="parTrans" cxnId="{698888A3-4707-4875-BBB7-770EBA082EB2}">
      <dgm:prSet/>
      <dgm:spPr/>
      <dgm:t>
        <a:bodyPr/>
        <a:lstStyle/>
        <a:p>
          <a:endParaRPr lang="en-US"/>
        </a:p>
      </dgm:t>
    </dgm:pt>
    <dgm:pt modelId="{D342D412-058D-4C4A-938F-964ADECB69D3}" type="sibTrans" cxnId="{698888A3-4707-4875-BBB7-770EBA082EB2}">
      <dgm:prSet/>
      <dgm:spPr/>
      <dgm:t>
        <a:bodyPr/>
        <a:lstStyle/>
        <a:p>
          <a:endParaRPr lang="en-US"/>
        </a:p>
      </dgm:t>
    </dgm:pt>
    <dgm:pt modelId="{4293AF97-F205-6C43-AF12-2F719A8547D1}" type="pres">
      <dgm:prSet presAssocID="{FE303B75-027D-47C4-A58D-11CEE097C303}" presName="vert0" presStyleCnt="0">
        <dgm:presLayoutVars>
          <dgm:dir/>
          <dgm:animOne val="branch"/>
          <dgm:animLvl val="lvl"/>
        </dgm:presLayoutVars>
      </dgm:prSet>
      <dgm:spPr/>
    </dgm:pt>
    <dgm:pt modelId="{0BDD07EB-DA50-F047-B888-024C33182E93}" type="pres">
      <dgm:prSet presAssocID="{DD41D2D8-9394-475D-98CD-DDA1459360CB}" presName="thickLine" presStyleLbl="alignNode1" presStyleIdx="0" presStyleCnt="3"/>
      <dgm:spPr/>
    </dgm:pt>
    <dgm:pt modelId="{5BD5B7C0-B2A7-6742-B8AC-0989BBB4D1D3}" type="pres">
      <dgm:prSet presAssocID="{DD41D2D8-9394-475D-98CD-DDA1459360CB}" presName="horz1" presStyleCnt="0"/>
      <dgm:spPr/>
    </dgm:pt>
    <dgm:pt modelId="{180008C5-C7CE-9E49-965A-6A915E639403}" type="pres">
      <dgm:prSet presAssocID="{DD41D2D8-9394-475D-98CD-DDA1459360CB}" presName="tx1" presStyleLbl="revTx" presStyleIdx="0" presStyleCnt="3"/>
      <dgm:spPr/>
    </dgm:pt>
    <dgm:pt modelId="{D023AB87-12FC-1E46-8165-CC843852506F}" type="pres">
      <dgm:prSet presAssocID="{DD41D2D8-9394-475D-98CD-DDA1459360CB}" presName="vert1" presStyleCnt="0"/>
      <dgm:spPr/>
    </dgm:pt>
    <dgm:pt modelId="{F3D927F3-8D47-704B-B9E3-16FC0C3B714F}" type="pres">
      <dgm:prSet presAssocID="{5260AB3A-D04C-452E-A79F-09F2B1FE1603}" presName="thickLine" presStyleLbl="alignNode1" presStyleIdx="1" presStyleCnt="3"/>
      <dgm:spPr/>
    </dgm:pt>
    <dgm:pt modelId="{8203B047-C46B-D845-BFCD-F46476B39967}" type="pres">
      <dgm:prSet presAssocID="{5260AB3A-D04C-452E-A79F-09F2B1FE1603}" presName="horz1" presStyleCnt="0"/>
      <dgm:spPr/>
    </dgm:pt>
    <dgm:pt modelId="{6EABE2A2-DA17-BC41-9F17-D2E3CC14F270}" type="pres">
      <dgm:prSet presAssocID="{5260AB3A-D04C-452E-A79F-09F2B1FE1603}" presName="tx1" presStyleLbl="revTx" presStyleIdx="1" presStyleCnt="3"/>
      <dgm:spPr/>
    </dgm:pt>
    <dgm:pt modelId="{DED0DDF6-0DDF-B44C-AE3C-6E60906274CA}" type="pres">
      <dgm:prSet presAssocID="{5260AB3A-D04C-452E-A79F-09F2B1FE1603}" presName="vert1" presStyleCnt="0"/>
      <dgm:spPr/>
    </dgm:pt>
    <dgm:pt modelId="{652B708C-3C94-F34E-B778-740F60F0FBA6}" type="pres">
      <dgm:prSet presAssocID="{35FB6614-AFB8-41D4-82B7-ED7A6A9CD9D4}" presName="thickLine" presStyleLbl="alignNode1" presStyleIdx="2" presStyleCnt="3"/>
      <dgm:spPr/>
    </dgm:pt>
    <dgm:pt modelId="{51C2FD3D-7EAF-8342-914A-FC894667D753}" type="pres">
      <dgm:prSet presAssocID="{35FB6614-AFB8-41D4-82B7-ED7A6A9CD9D4}" presName="horz1" presStyleCnt="0"/>
      <dgm:spPr/>
    </dgm:pt>
    <dgm:pt modelId="{76047803-19C9-B644-A4D3-81A42B648EEA}" type="pres">
      <dgm:prSet presAssocID="{35FB6614-AFB8-41D4-82B7-ED7A6A9CD9D4}" presName="tx1" presStyleLbl="revTx" presStyleIdx="2" presStyleCnt="3"/>
      <dgm:spPr/>
    </dgm:pt>
    <dgm:pt modelId="{2742EE1E-E232-9548-A994-58A39E4F69BB}" type="pres">
      <dgm:prSet presAssocID="{35FB6614-AFB8-41D4-82B7-ED7A6A9CD9D4}" presName="vert1" presStyleCnt="0"/>
      <dgm:spPr/>
    </dgm:pt>
  </dgm:ptLst>
  <dgm:cxnLst>
    <dgm:cxn modelId="{7146DC3E-7E00-A04A-89BA-DD2A961769B7}" type="presOf" srcId="{5260AB3A-D04C-452E-A79F-09F2B1FE1603}" destId="{6EABE2A2-DA17-BC41-9F17-D2E3CC14F270}" srcOrd="0" destOrd="0" presId="urn:microsoft.com/office/officeart/2008/layout/LinedList"/>
    <dgm:cxn modelId="{97D5DB64-2E2F-4852-97AB-3B267F90C35C}" srcId="{FE303B75-027D-47C4-A58D-11CEE097C303}" destId="{5260AB3A-D04C-452E-A79F-09F2B1FE1603}" srcOrd="1" destOrd="0" parTransId="{EDD9275D-7107-4803-8C7F-92CC073EDCD8}" sibTransId="{ED17AF43-96C1-405A-8CD7-9F9E53F1079E}"/>
    <dgm:cxn modelId="{9C5A3E66-1C20-4531-B517-A055847E905A}" srcId="{FE303B75-027D-47C4-A58D-11CEE097C303}" destId="{DD41D2D8-9394-475D-98CD-DDA1459360CB}" srcOrd="0" destOrd="0" parTransId="{82391ACA-D5AE-4E9E-AF35-4FCF8E57221C}" sibTransId="{703F0435-3C3E-4075-B55B-307852C40F1C}"/>
    <dgm:cxn modelId="{72814888-88A4-C043-95CC-A9515EA6A707}" type="presOf" srcId="{35FB6614-AFB8-41D4-82B7-ED7A6A9CD9D4}" destId="{76047803-19C9-B644-A4D3-81A42B648EEA}" srcOrd="0" destOrd="0" presId="urn:microsoft.com/office/officeart/2008/layout/LinedList"/>
    <dgm:cxn modelId="{698888A3-4707-4875-BBB7-770EBA082EB2}" srcId="{FE303B75-027D-47C4-A58D-11CEE097C303}" destId="{35FB6614-AFB8-41D4-82B7-ED7A6A9CD9D4}" srcOrd="2" destOrd="0" parTransId="{2641A9A4-132B-4D60-BC7B-F4FF8D7A2D0A}" sibTransId="{D342D412-058D-4C4A-938F-964ADECB69D3}"/>
    <dgm:cxn modelId="{CDAD9BC4-3BCF-7748-9E15-8779E5E4399F}" type="presOf" srcId="{DD41D2D8-9394-475D-98CD-DDA1459360CB}" destId="{180008C5-C7CE-9E49-965A-6A915E639403}" srcOrd="0" destOrd="0" presId="urn:microsoft.com/office/officeart/2008/layout/LinedList"/>
    <dgm:cxn modelId="{88B661F4-E0C7-BC4A-B73A-EE5F89FC4D68}" type="presOf" srcId="{FE303B75-027D-47C4-A58D-11CEE097C303}" destId="{4293AF97-F205-6C43-AF12-2F719A8547D1}" srcOrd="0" destOrd="0" presId="urn:microsoft.com/office/officeart/2008/layout/LinedList"/>
    <dgm:cxn modelId="{17B5010D-1EE4-DA45-82F8-955E9F19B603}" type="presParOf" srcId="{4293AF97-F205-6C43-AF12-2F719A8547D1}" destId="{0BDD07EB-DA50-F047-B888-024C33182E93}" srcOrd="0" destOrd="0" presId="urn:microsoft.com/office/officeart/2008/layout/LinedList"/>
    <dgm:cxn modelId="{075315BB-EB6A-A747-984D-91D0DE977148}" type="presParOf" srcId="{4293AF97-F205-6C43-AF12-2F719A8547D1}" destId="{5BD5B7C0-B2A7-6742-B8AC-0989BBB4D1D3}" srcOrd="1" destOrd="0" presId="urn:microsoft.com/office/officeart/2008/layout/LinedList"/>
    <dgm:cxn modelId="{14DCEDAD-BE2D-054C-98B0-F107B065323C}" type="presParOf" srcId="{5BD5B7C0-B2A7-6742-B8AC-0989BBB4D1D3}" destId="{180008C5-C7CE-9E49-965A-6A915E639403}" srcOrd="0" destOrd="0" presId="urn:microsoft.com/office/officeart/2008/layout/LinedList"/>
    <dgm:cxn modelId="{E7DE6E8C-C139-EE4F-89D6-9F5E346E8F65}" type="presParOf" srcId="{5BD5B7C0-B2A7-6742-B8AC-0989BBB4D1D3}" destId="{D023AB87-12FC-1E46-8165-CC843852506F}" srcOrd="1" destOrd="0" presId="urn:microsoft.com/office/officeart/2008/layout/LinedList"/>
    <dgm:cxn modelId="{BFF7CAAF-9315-9948-A3E0-7A842D6BD4F2}" type="presParOf" srcId="{4293AF97-F205-6C43-AF12-2F719A8547D1}" destId="{F3D927F3-8D47-704B-B9E3-16FC0C3B714F}" srcOrd="2" destOrd="0" presId="urn:microsoft.com/office/officeart/2008/layout/LinedList"/>
    <dgm:cxn modelId="{5E4D03B8-E9B4-0A47-9CB9-53A9BDB8660C}" type="presParOf" srcId="{4293AF97-F205-6C43-AF12-2F719A8547D1}" destId="{8203B047-C46B-D845-BFCD-F46476B39967}" srcOrd="3" destOrd="0" presId="urn:microsoft.com/office/officeart/2008/layout/LinedList"/>
    <dgm:cxn modelId="{C6354B0B-C317-824A-96CC-84786AB40E65}" type="presParOf" srcId="{8203B047-C46B-D845-BFCD-F46476B39967}" destId="{6EABE2A2-DA17-BC41-9F17-D2E3CC14F270}" srcOrd="0" destOrd="0" presId="urn:microsoft.com/office/officeart/2008/layout/LinedList"/>
    <dgm:cxn modelId="{5102B6D1-DEDE-D34F-80FE-6F4AE11167FC}" type="presParOf" srcId="{8203B047-C46B-D845-BFCD-F46476B39967}" destId="{DED0DDF6-0DDF-B44C-AE3C-6E60906274CA}" srcOrd="1" destOrd="0" presId="urn:microsoft.com/office/officeart/2008/layout/LinedList"/>
    <dgm:cxn modelId="{FDE510B8-7695-F84E-81EF-48F9D9A01B2C}" type="presParOf" srcId="{4293AF97-F205-6C43-AF12-2F719A8547D1}" destId="{652B708C-3C94-F34E-B778-740F60F0FBA6}" srcOrd="4" destOrd="0" presId="urn:microsoft.com/office/officeart/2008/layout/LinedList"/>
    <dgm:cxn modelId="{3173DC23-8A58-7949-9186-03C3419F581E}" type="presParOf" srcId="{4293AF97-F205-6C43-AF12-2F719A8547D1}" destId="{51C2FD3D-7EAF-8342-914A-FC894667D753}" srcOrd="5" destOrd="0" presId="urn:microsoft.com/office/officeart/2008/layout/LinedList"/>
    <dgm:cxn modelId="{54AB2DA3-060C-3B42-B518-4FF956FC418D}" type="presParOf" srcId="{51C2FD3D-7EAF-8342-914A-FC894667D753}" destId="{76047803-19C9-B644-A4D3-81A42B648EEA}" srcOrd="0" destOrd="0" presId="urn:microsoft.com/office/officeart/2008/layout/LinedList"/>
    <dgm:cxn modelId="{BBFD14E8-5BBE-C845-9963-DE52B8641B34}" type="presParOf" srcId="{51C2FD3D-7EAF-8342-914A-FC894667D753}" destId="{2742EE1E-E232-9548-A994-58A39E4F69B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4067A2-B35C-9C45-A171-B93E57B3B7A7}">
      <dsp:nvSpPr>
        <dsp:cNvPr id="0" name=""/>
        <dsp:cNvSpPr/>
      </dsp:nvSpPr>
      <dsp:spPr>
        <a:xfrm>
          <a:off x="0" y="4207397"/>
          <a:ext cx="6245265" cy="138096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Diplomas &amp; more senior goodies (after Memorial Day). Link to be sent to seniors.</a:t>
          </a:r>
        </a:p>
      </dsp:txBody>
      <dsp:txXfrm>
        <a:off x="0" y="4207397"/>
        <a:ext cx="6245265" cy="1380961"/>
      </dsp:txXfrm>
    </dsp:sp>
    <dsp:sp modelId="{D45757C2-2783-5744-887C-0DEAA5FDD40F}">
      <dsp:nvSpPr>
        <dsp:cNvPr id="0" name=""/>
        <dsp:cNvSpPr/>
      </dsp:nvSpPr>
      <dsp:spPr>
        <a:xfrm rot="10800000">
          <a:off x="0" y="2104192"/>
          <a:ext cx="6245265" cy="2123919"/>
        </a:xfrm>
        <a:prstGeom prst="upArrowCallout">
          <a:avLst/>
        </a:prstGeom>
        <a:solidFill>
          <a:schemeClr val="accent2">
            <a:hueOff val="3081649"/>
            <a:satOff val="0"/>
            <a:lumOff val="9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Make your appointment </a:t>
          </a:r>
          <a:r>
            <a:rPr lang="en-US" sz="1900" kern="1200">
              <a:hlinkClick xmlns:r="http://schemas.openxmlformats.org/officeDocument/2006/relationships" r:id="rId1"/>
            </a:rPr>
            <a:t>here</a:t>
          </a:r>
          <a:endParaRPr lang="en-US" sz="1900" kern="1200"/>
        </a:p>
      </dsp:txBody>
      <dsp:txXfrm rot="-10800000">
        <a:off x="0" y="2104192"/>
        <a:ext cx="6245265" cy="745495"/>
      </dsp:txXfrm>
    </dsp:sp>
    <dsp:sp modelId="{A40FB238-B52F-C04B-B2EA-1C1364CADE1A}">
      <dsp:nvSpPr>
        <dsp:cNvPr id="0" name=""/>
        <dsp:cNvSpPr/>
      </dsp:nvSpPr>
      <dsp:spPr>
        <a:xfrm>
          <a:off x="3049" y="2849688"/>
          <a:ext cx="2079722" cy="635051"/>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Textbook returns</a:t>
          </a:r>
        </a:p>
      </dsp:txBody>
      <dsp:txXfrm>
        <a:off x="3049" y="2849688"/>
        <a:ext cx="2079722" cy="635051"/>
      </dsp:txXfrm>
    </dsp:sp>
    <dsp:sp modelId="{EE1F62DE-F422-9047-A1D9-AFCE96C54DD2}">
      <dsp:nvSpPr>
        <dsp:cNvPr id="0" name=""/>
        <dsp:cNvSpPr/>
      </dsp:nvSpPr>
      <dsp:spPr>
        <a:xfrm>
          <a:off x="2082771" y="2849688"/>
          <a:ext cx="2079722" cy="635051"/>
        </a:xfrm>
        <a:prstGeom prst="rect">
          <a:avLst/>
        </a:prstGeom>
        <a:solidFill>
          <a:schemeClr val="accent2">
            <a:tint val="40000"/>
            <a:alpha val="90000"/>
            <a:hueOff val="3064360"/>
            <a:satOff val="0"/>
            <a:lumOff val="1185"/>
            <a:alphaOff val="0"/>
          </a:schemeClr>
        </a:solidFill>
        <a:ln w="12700" cap="flat" cmpd="sng" algn="ctr">
          <a:solidFill>
            <a:schemeClr val="accent2">
              <a:tint val="40000"/>
              <a:alpha val="90000"/>
              <a:hueOff val="3064360"/>
              <a:satOff val="0"/>
              <a:lumOff val="11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Laptop returns</a:t>
          </a:r>
        </a:p>
      </dsp:txBody>
      <dsp:txXfrm>
        <a:off x="2082771" y="2849688"/>
        <a:ext cx="2079722" cy="635051"/>
      </dsp:txXfrm>
    </dsp:sp>
    <dsp:sp modelId="{69E796EC-38F1-8849-A290-833A8DFFC506}">
      <dsp:nvSpPr>
        <dsp:cNvPr id="0" name=""/>
        <dsp:cNvSpPr/>
      </dsp:nvSpPr>
      <dsp:spPr>
        <a:xfrm>
          <a:off x="4162493" y="2849688"/>
          <a:ext cx="2079722" cy="635051"/>
        </a:xfrm>
        <a:prstGeom prst="rect">
          <a:avLst/>
        </a:prstGeom>
        <a:solidFill>
          <a:schemeClr val="accent2">
            <a:tint val="40000"/>
            <a:alpha val="90000"/>
            <a:hueOff val="6128719"/>
            <a:satOff val="0"/>
            <a:lumOff val="2370"/>
            <a:alphaOff val="0"/>
          </a:schemeClr>
        </a:solidFill>
        <a:ln w="12700" cap="flat" cmpd="sng" algn="ctr">
          <a:solidFill>
            <a:schemeClr val="accent2">
              <a:tint val="40000"/>
              <a:alpha val="90000"/>
              <a:hueOff val="6128719"/>
              <a:satOff val="0"/>
              <a:lumOff val="237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2240" tIns="25400" rIns="142240" bIns="25400" numCol="1" spcCol="1270" anchor="ctr" anchorCtr="0">
          <a:noAutofit/>
        </a:bodyPr>
        <a:lstStyle/>
        <a:p>
          <a:pPr marL="0" lvl="0" indent="0" algn="ctr" defTabSz="889000">
            <a:lnSpc>
              <a:spcPct val="90000"/>
            </a:lnSpc>
            <a:spcBef>
              <a:spcPct val="0"/>
            </a:spcBef>
            <a:spcAft>
              <a:spcPct val="35000"/>
            </a:spcAft>
            <a:buNone/>
          </a:pPr>
          <a:r>
            <a:rPr lang="en-US" sz="2000" kern="1200"/>
            <a:t>Yearbook</a:t>
          </a:r>
        </a:p>
      </dsp:txBody>
      <dsp:txXfrm>
        <a:off x="4162493" y="2849688"/>
        <a:ext cx="2079722" cy="635051"/>
      </dsp:txXfrm>
    </dsp:sp>
    <dsp:sp modelId="{2B8C953B-4321-5F44-980B-9349DA33C870}">
      <dsp:nvSpPr>
        <dsp:cNvPr id="0" name=""/>
        <dsp:cNvSpPr/>
      </dsp:nvSpPr>
      <dsp:spPr>
        <a:xfrm rot="10800000">
          <a:off x="0" y="987"/>
          <a:ext cx="6245265" cy="2123919"/>
        </a:xfrm>
        <a:prstGeom prst="upArrowCallout">
          <a:avLst/>
        </a:prstGeom>
        <a:solidFill>
          <a:schemeClr val="accent2">
            <a:hueOff val="6163298"/>
            <a:satOff val="0"/>
            <a:lumOff val="1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marL="0" lvl="0" indent="0" algn="ctr" defTabSz="844550">
            <a:lnSpc>
              <a:spcPct val="90000"/>
            </a:lnSpc>
            <a:spcBef>
              <a:spcPct val="0"/>
            </a:spcBef>
            <a:spcAft>
              <a:spcPct val="35000"/>
            </a:spcAft>
            <a:buNone/>
          </a:pPr>
          <a:r>
            <a:rPr lang="en-US" sz="1900" kern="1200"/>
            <a:t>We need to minimize all trips and time on campus, so please try to gather ALL you can for one trip (seniors will have 2). It is IMPERATIVE you make an appt. </a:t>
          </a:r>
        </a:p>
      </dsp:txBody>
      <dsp:txXfrm rot="10800000">
        <a:off x="0" y="987"/>
        <a:ext cx="6245265" cy="1380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DD07EB-DA50-F047-B888-024C33182E93}">
      <dsp:nvSpPr>
        <dsp:cNvPr id="0" name=""/>
        <dsp:cNvSpPr/>
      </dsp:nvSpPr>
      <dsp:spPr>
        <a:xfrm>
          <a:off x="0" y="2729"/>
          <a:ext cx="624526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008C5-C7CE-9E49-965A-6A915E639403}">
      <dsp:nvSpPr>
        <dsp:cNvPr id="0" name=""/>
        <dsp:cNvSpPr/>
      </dsp:nvSpPr>
      <dsp:spPr>
        <a:xfrm>
          <a:off x="0" y="2729"/>
          <a:ext cx="6245265" cy="186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Seniors- fill out the link for your post HS plans and where to send your final transcripts </a:t>
          </a:r>
          <a:r>
            <a:rPr lang="en-US" sz="3100" kern="1200">
              <a:hlinkClick xmlns:r="http://schemas.openxmlformats.org/officeDocument/2006/relationships" r:id="rId1"/>
            </a:rPr>
            <a:t>here</a:t>
          </a:r>
          <a:r>
            <a:rPr lang="en-US" sz="3100" kern="1200"/>
            <a:t>. </a:t>
          </a:r>
        </a:p>
      </dsp:txBody>
      <dsp:txXfrm>
        <a:off x="0" y="2729"/>
        <a:ext cx="6245265" cy="1861296"/>
      </dsp:txXfrm>
    </dsp:sp>
    <dsp:sp modelId="{F3D927F3-8D47-704B-B9E3-16FC0C3B714F}">
      <dsp:nvSpPr>
        <dsp:cNvPr id="0" name=""/>
        <dsp:cNvSpPr/>
      </dsp:nvSpPr>
      <dsp:spPr>
        <a:xfrm>
          <a:off x="0" y="1864025"/>
          <a:ext cx="624526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EABE2A2-DA17-BC41-9F17-D2E3CC14F270}">
      <dsp:nvSpPr>
        <dsp:cNvPr id="0" name=""/>
        <dsp:cNvSpPr/>
      </dsp:nvSpPr>
      <dsp:spPr>
        <a:xfrm>
          <a:off x="0" y="1864025"/>
          <a:ext cx="6245265" cy="186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Save the date! July 25, 2020 at 9:00 am</a:t>
          </a:r>
        </a:p>
      </dsp:txBody>
      <dsp:txXfrm>
        <a:off x="0" y="1864025"/>
        <a:ext cx="6245265" cy="1861296"/>
      </dsp:txXfrm>
    </dsp:sp>
    <dsp:sp modelId="{652B708C-3C94-F34E-B778-740F60F0FBA6}">
      <dsp:nvSpPr>
        <dsp:cNvPr id="0" name=""/>
        <dsp:cNvSpPr/>
      </dsp:nvSpPr>
      <dsp:spPr>
        <a:xfrm>
          <a:off x="0" y="3725321"/>
          <a:ext cx="624526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47803-19C9-B644-A4D3-81A42B648EEA}">
      <dsp:nvSpPr>
        <dsp:cNvPr id="0" name=""/>
        <dsp:cNvSpPr/>
      </dsp:nvSpPr>
      <dsp:spPr>
        <a:xfrm>
          <a:off x="0" y="3725321"/>
          <a:ext cx="6245265" cy="186129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kern="1200"/>
            <a:t>Virtual celebration May 23, 2020 at 10:00 am</a:t>
          </a:r>
        </a:p>
      </dsp:txBody>
      <dsp:txXfrm>
        <a:off x="0" y="3725321"/>
        <a:ext cx="6245265" cy="1861296"/>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anchor="b"/>
          <a:lstStyle>
            <a:lvl1pPr algn="l">
              <a:defRPr sz="6000" b="1" i="0" cap="all" baseline="0"/>
            </a:lvl1pPr>
          </a:lstStyle>
          <a:p>
            <a:r>
              <a:rPr lang="en-US"/>
              <a:t>Click to edit Master title style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CE66DA5-7751-4D3D-B753-58DF3B418763}"/>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5089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AD429-654B-4F0E-94E9-6FEF8EC67EF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68D60B2-06F5-4567-BE1F-BBA5270537B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16F6F2-8269-4B80-8EE3-81FEE0F9DFA6}"/>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5" name="Footer Placeholder 4">
            <a:extLst>
              <a:ext uri="{FF2B5EF4-FFF2-40B4-BE49-F238E27FC236}">
                <a16:creationId xmlns:a16="http://schemas.microsoft.com/office/drawing/2014/main" id="{56BC86E4-3EDE-4EB4-B1A3-A1198AADD1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1752B0-ACEC-49EF-8131-FCF35BC5CD35}"/>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1A0462E3-375D-4E76-8886-69E06985D069}"/>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6698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423B094-F480-477B-901C-7181F88C076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D052089-A920-4E52-98DC-8A5DC7B0ACC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A074FE-F1B4-421F-A66E-FA351C8F99E9}"/>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5" name="Footer Placeholder 4">
            <a:extLst>
              <a:ext uri="{FF2B5EF4-FFF2-40B4-BE49-F238E27FC236}">
                <a16:creationId xmlns:a16="http://schemas.microsoft.com/office/drawing/2014/main" id="{34D764BA-3AB2-45FD-ABCB-975B3FDDF2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FB3FEF-8252-49FD-82F2-3E5FABC65F9A}"/>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0AEB5C65-83BB-4EBD-AD22-EDA8489D0F5D}"/>
              </a:ext>
            </a:extLst>
          </p:cNvPr>
          <p:cNvCxnSpPr>
            <a:cxnSpLocks/>
          </p:cNvCxnSpPr>
          <p:nvPr/>
        </p:nvCxnSpPr>
        <p:spPr>
          <a:xfrm flipV="1">
            <a:off x="8313" y="261865"/>
            <a:ext cx="11353802" cy="1"/>
          </a:xfrm>
          <a:prstGeom prst="line">
            <a:avLst/>
          </a:prstGeom>
          <a:ln w="25400" cap="sq">
            <a:gradFill flip="none" rotWithShape="1">
              <a:gsLst>
                <a:gs pos="0">
                  <a:schemeClr val="accent2"/>
                </a:gs>
                <a:gs pos="100000">
                  <a:schemeClr val="accent4"/>
                </a:gs>
              </a:gsLst>
              <a:lin ang="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41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708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FC2D1-D3FE-4B37-8740-57444421FDBF}"/>
              </a:ext>
            </a:extLst>
          </p:cNvPr>
          <p:cNvSpPr>
            <a:spLocks noGrp="1"/>
          </p:cNvSpPr>
          <p:nvPr>
            <p:ph type="title"/>
          </p:nvPr>
        </p:nvSpPr>
        <p:spPr>
          <a:xfrm>
            <a:off x="831850" y="1709738"/>
            <a:ext cx="10515600" cy="2852737"/>
          </a:xfrm>
        </p:spPr>
        <p:txBody>
          <a:bodyPr anchor="b"/>
          <a:lstStyle>
            <a:lvl1pPr>
              <a:defRPr sz="6000" b="1" i="0" cap="all" baseline="0"/>
            </a:lvl1pPr>
          </a:lstStyle>
          <a:p>
            <a:r>
              <a:rPr lang="en-US"/>
              <a:t>Click to edit Master title style</a:t>
            </a:r>
          </a:p>
        </p:txBody>
      </p:sp>
      <p:sp>
        <p:nvSpPr>
          <p:cNvPr id="3" name="Text Placeholder 2">
            <a:extLst>
              <a:ext uri="{FF2B5EF4-FFF2-40B4-BE49-F238E27FC236}">
                <a16:creationId xmlns:a16="http://schemas.microsoft.com/office/drawing/2014/main" id="{BA5AF550-086C-426E-A374-85DB39570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A58988-AD39-4AE9-8E6A-0907F0BE2673}"/>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5" name="Footer Placeholder 4">
            <a:extLst>
              <a:ext uri="{FF2B5EF4-FFF2-40B4-BE49-F238E27FC236}">
                <a16:creationId xmlns:a16="http://schemas.microsoft.com/office/drawing/2014/main" id="{1D366319-82EE-408E-819F-8F8E6DBA7A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21C8A6-777F-496D-8620-AE52BFC33FC4}"/>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9" name="Straight Connector 8">
            <a:extLst>
              <a:ext uri="{FF2B5EF4-FFF2-40B4-BE49-F238E27FC236}">
                <a16:creationId xmlns:a16="http://schemas.microsoft.com/office/drawing/2014/main" id="{C031F83B-57A8-4533-981C-D1FFAD2B6B6F}"/>
              </a:ext>
            </a:extLst>
          </p:cNvPr>
          <p:cNvCxnSpPr>
            <a:cxnSpLocks/>
          </p:cNvCxnSpPr>
          <p:nvPr/>
        </p:nvCxnSpPr>
        <p:spPr>
          <a:xfrm>
            <a:off x="715890" y="1701425"/>
            <a:ext cx="0" cy="5148262"/>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92002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8FDCB-69DA-4A8F-8B91-5CFF77897C27}"/>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6" name="Footer Placeholder 5">
            <a:extLst>
              <a:ext uri="{FF2B5EF4-FFF2-40B4-BE49-F238E27FC236}">
                <a16:creationId xmlns:a16="http://schemas.microsoft.com/office/drawing/2014/main" id="{91AC8C07-E0D3-4464-AE3C-25730D75C8E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2596A6-734E-4AE0-BFB8-3089137BF8E8}"/>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196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6B3EF2-2C04-480F-A570-14E520DD00DE}"/>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8" name="Footer Placeholder 7">
            <a:extLst>
              <a:ext uri="{FF2B5EF4-FFF2-40B4-BE49-F238E27FC236}">
                <a16:creationId xmlns:a16="http://schemas.microsoft.com/office/drawing/2014/main" id="{1CF5783E-3073-4F4D-8B9C-C5B18DDA5A3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A75FE3-6719-4790-AA00-251BC2A6E5AF}"/>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4529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5404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27018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00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a:lstStyle/>
          <a:p>
            <a:fld id="{6A4B53A7-3209-46A6-9454-F38EAC8F11E7}" type="datetimeFigureOut">
              <a:rPr lang="en-US" smtClean="0"/>
              <a:t>5/15/20</a:t>
            </a:fld>
            <a:endParaRPr lang="en-US"/>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a:lstStyle/>
          <a:p>
            <a:fld id="{27CE633F-9882-4A5C-83A2-1109D0C73261}" type="slidenum">
              <a:rPr lang="en-US" smtClean="0"/>
              <a:t>‹#›</a:t>
            </a:fld>
            <a:endParaRPr lang="en-US"/>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9859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fld id="{6A4B53A7-3209-46A6-9454-F38EAC8F11E7}" type="datetimeFigureOut">
              <a:rPr lang="en-US" smtClean="0"/>
              <a:pPr/>
              <a:t>5/15/20</a:t>
            </a:fld>
            <a:endParaRPr lang="en-US" dirty="0"/>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54689918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martin.suite360sel.org/360admin/login?return=360admin"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YGE9UBprFUo"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youtube.com/watch?v=x2dGVrOtDtw" TargetMode="External"/><Relationship Id="rId3" Type="http://schemas.openxmlformats.org/officeDocument/2006/relationships/hyperlink" Target="https://www.youtube.com/watch?v=Nq65EmDpBA0" TargetMode="External"/><Relationship Id="rId7" Type="http://schemas.openxmlformats.org/officeDocument/2006/relationships/hyperlink" Target="https://www.youtube.com/watch?v=41BdlgNyKFI" TargetMode="External"/><Relationship Id="rId2" Type="http://schemas.openxmlformats.org/officeDocument/2006/relationships/hyperlink" Target="https://emilypost.com/advice/top-ten-cell-phone-manners/" TargetMode="External"/><Relationship Id="rId1" Type="http://schemas.openxmlformats.org/officeDocument/2006/relationships/slideLayout" Target="../slideLayouts/slideLayout4.xml"/><Relationship Id="rId6" Type="http://schemas.openxmlformats.org/officeDocument/2006/relationships/hyperlink" Target="https://www.youtube.com/watch?v=sDrEWEI2PuA" TargetMode="External"/><Relationship Id="rId5" Type="http://schemas.openxmlformats.org/officeDocument/2006/relationships/hyperlink" Target="https://www.youtube.com/watch?v=7I7c67KM4FA" TargetMode="External"/><Relationship Id="rId10" Type="http://schemas.openxmlformats.org/officeDocument/2006/relationships/hyperlink" Target="https://www.youtube.com/watch?v=IhlXtBNNuKs" TargetMode="External"/><Relationship Id="rId4" Type="http://schemas.openxmlformats.org/officeDocument/2006/relationships/hyperlink" Target="https://www.youtube.com/watch?v=-0N1RE0C4vk" TargetMode="External"/><Relationship Id="rId9" Type="http://schemas.openxmlformats.org/officeDocument/2006/relationships/hyperlink" Target="https://www.youtube.com/watch?v=WFc08j9eorQ"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hyperlink" Target="mailto:sdecker@irsc.edu"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V-_bDY2OyRM" TargetMode="External"/><Relationship Id="rId2" Type="http://schemas.openxmlformats.org/officeDocument/2006/relationships/hyperlink" Target="https://www.youtube.com/channel/UCFVuRZUajLs4k8yEhDdUTtA"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artinschools.org/Page/184" TargetMode="External"/><Relationship Id="rId2" Type="http://schemas.openxmlformats.org/officeDocument/2006/relationships/hyperlink" Target="https://www.floridaocean.org/summer-teen-ambassador-program" TargetMode="External"/><Relationship Id="rId1" Type="http://schemas.openxmlformats.org/officeDocument/2006/relationships/slideLayout" Target="../slideLayouts/slideLayout2.xml"/><Relationship Id="rId4" Type="http://schemas.openxmlformats.org/officeDocument/2006/relationships/hyperlink" Target="https://bit.ly/3dIRakm" TargetMode="Externa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D1ED80-69FA-4409-9946-B96BBD2B1B8A}"/>
              </a:ext>
            </a:extLst>
          </p:cNvPr>
          <p:cNvPicPr>
            <a:picLocks noChangeAspect="1"/>
          </p:cNvPicPr>
          <p:nvPr/>
        </p:nvPicPr>
        <p:blipFill rotWithShape="1">
          <a:blip r:embed="rId2"/>
          <a:srcRect t="25000"/>
          <a:stretch/>
        </p:blipFill>
        <p:spPr>
          <a:xfrm>
            <a:off x="3" y="-22"/>
            <a:ext cx="12191997" cy="6858022"/>
          </a:xfrm>
          <a:prstGeom prst="rect">
            <a:avLst/>
          </a:prstGeom>
        </p:spPr>
      </p:pic>
      <p:sp>
        <p:nvSpPr>
          <p:cNvPr id="9" name="Rectangle 8">
            <a:extLst>
              <a:ext uri="{FF2B5EF4-FFF2-40B4-BE49-F238E27FC236}">
                <a16:creationId xmlns:a16="http://schemas.microsoft.com/office/drawing/2014/main" id="{4063B759-00FC-46D1-9898-8E862526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206190" y="2206184"/>
            <a:ext cx="6858003" cy="2445624"/>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D5B012D8-7F27-4758-9AC6-C889B154BD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437374" y="1100316"/>
            <a:ext cx="6858003" cy="4657347"/>
          </a:xfrm>
          <a:prstGeom prst="rect">
            <a:avLst/>
          </a:prstGeom>
          <a:gradFill flip="none" rotWithShape="1">
            <a:gsLst>
              <a:gs pos="48000">
                <a:schemeClr val="tx1">
                  <a:alpha val="24000"/>
                </a:schemeClr>
              </a:gs>
              <a:gs pos="85000">
                <a:schemeClr val="tx1">
                  <a:alpha val="45000"/>
                </a:schemeClr>
              </a:gs>
              <a:gs pos="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3B771-9E04-A349-8471-64608FDC6E43}"/>
              </a:ext>
            </a:extLst>
          </p:cNvPr>
          <p:cNvSpPr>
            <a:spLocks noGrp="1"/>
          </p:cNvSpPr>
          <p:nvPr>
            <p:ph type="ctrTitle"/>
          </p:nvPr>
        </p:nvSpPr>
        <p:spPr>
          <a:xfrm>
            <a:off x="6096006" y="643467"/>
            <a:ext cx="5452529" cy="3569242"/>
          </a:xfrm>
        </p:spPr>
        <p:txBody>
          <a:bodyPr anchor="t">
            <a:normAutofit/>
          </a:bodyPr>
          <a:lstStyle/>
          <a:p>
            <a:pPr algn="r"/>
            <a:r>
              <a:rPr lang="en-US" dirty="0">
                <a:solidFill>
                  <a:schemeClr val="bg1"/>
                </a:solidFill>
              </a:rPr>
              <a:t>Clark News</a:t>
            </a:r>
          </a:p>
        </p:txBody>
      </p:sp>
      <p:sp>
        <p:nvSpPr>
          <p:cNvPr id="3" name="Subtitle 2">
            <a:extLst>
              <a:ext uri="{FF2B5EF4-FFF2-40B4-BE49-F238E27FC236}">
                <a16:creationId xmlns:a16="http://schemas.microsoft.com/office/drawing/2014/main" id="{F842604D-E4E0-8740-BB2A-ECB8D05DA534}"/>
              </a:ext>
            </a:extLst>
          </p:cNvPr>
          <p:cNvSpPr>
            <a:spLocks noGrp="1"/>
          </p:cNvSpPr>
          <p:nvPr>
            <p:ph type="subTitle" idx="1"/>
          </p:nvPr>
        </p:nvSpPr>
        <p:spPr>
          <a:xfrm>
            <a:off x="6099055" y="4551035"/>
            <a:ext cx="5449479" cy="1920240"/>
          </a:xfrm>
        </p:spPr>
        <p:txBody>
          <a:bodyPr anchor="b">
            <a:normAutofit/>
          </a:bodyPr>
          <a:lstStyle/>
          <a:p>
            <a:pPr algn="r"/>
            <a:r>
              <a:rPr lang="en-US" dirty="0">
                <a:solidFill>
                  <a:schemeClr val="bg1"/>
                </a:solidFill>
              </a:rPr>
              <a:t>Week Ending 5/15</a:t>
            </a:r>
          </a:p>
        </p:txBody>
      </p:sp>
    </p:spTree>
    <p:extLst>
      <p:ext uri="{BB962C8B-B14F-4D97-AF65-F5344CB8AC3E}">
        <p14:creationId xmlns:p14="http://schemas.microsoft.com/office/powerpoint/2010/main" val="30094104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39277B-F1B7-6947-ACDD-7C9C8F6AD6A6}"/>
              </a:ext>
            </a:extLst>
          </p:cNvPr>
          <p:cNvSpPr>
            <a:spLocks noGrp="1"/>
          </p:cNvSpPr>
          <p:nvPr>
            <p:ph type="title"/>
          </p:nvPr>
        </p:nvSpPr>
        <p:spPr>
          <a:xfrm>
            <a:off x="1188069" y="381935"/>
            <a:ext cx="4008583" cy="5974414"/>
          </a:xfrm>
        </p:spPr>
        <p:txBody>
          <a:bodyPr anchor="ctr">
            <a:normAutofit/>
          </a:bodyPr>
          <a:lstStyle/>
          <a:p>
            <a:r>
              <a:rPr lang="en-US" sz="7200" dirty="0">
                <a:solidFill>
                  <a:schemeClr val="bg1"/>
                </a:solidFill>
              </a:rPr>
              <a:t>May is Mental Health Month</a:t>
            </a:r>
          </a:p>
        </p:txBody>
      </p:sp>
      <p:sp>
        <p:nvSpPr>
          <p:cNvPr id="23"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2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25"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26" name="Content Placeholder 2">
            <a:extLst>
              <a:ext uri="{FF2B5EF4-FFF2-40B4-BE49-F238E27FC236}">
                <a16:creationId xmlns:a16="http://schemas.microsoft.com/office/drawing/2014/main" id="{D7517601-A194-1144-8157-876806FEABEA}"/>
              </a:ext>
            </a:extLst>
          </p:cNvPr>
          <p:cNvSpPr>
            <a:spLocks noGrp="1"/>
          </p:cNvSpPr>
          <p:nvPr>
            <p:ph idx="1"/>
          </p:nvPr>
        </p:nvSpPr>
        <p:spPr>
          <a:xfrm>
            <a:off x="6096000" y="381935"/>
            <a:ext cx="4986955" cy="5974415"/>
          </a:xfrm>
        </p:spPr>
        <p:txBody>
          <a:bodyPr anchor="ctr">
            <a:normAutofit/>
          </a:bodyPr>
          <a:lstStyle/>
          <a:p>
            <a:r>
              <a:rPr lang="en-US" sz="2400" dirty="0"/>
              <a:t>Over HALF of our students finished ALL of the mental health modules by the prize deadline of 5/14.</a:t>
            </a:r>
          </a:p>
          <a:p>
            <a:r>
              <a:rPr lang="en-US" sz="2400" dirty="0"/>
              <a:t>Another approximately 25% are ALMOST done.</a:t>
            </a:r>
          </a:p>
          <a:p>
            <a:r>
              <a:rPr lang="en-US" sz="2400" dirty="0"/>
              <a:t>Everyone needs to finish before next Thursday, 5/21.</a:t>
            </a:r>
          </a:p>
          <a:p>
            <a:pPr lvl="1"/>
            <a:r>
              <a:rPr lang="en-US" dirty="0"/>
              <a:t>Website- </a:t>
            </a:r>
            <a:r>
              <a:rPr lang="en-US" dirty="0">
                <a:hlinkClick r:id="rId2"/>
              </a:rPr>
              <a:t>https://martin.suite360sel.org/360admin/login?return=360admin</a:t>
            </a:r>
            <a:endParaRPr lang="en-US" dirty="0"/>
          </a:p>
          <a:p>
            <a:pPr lvl="1"/>
            <a:r>
              <a:rPr lang="en-US" dirty="0"/>
              <a:t>Username = </a:t>
            </a:r>
            <a:r>
              <a:rPr lang="en-US" dirty="0" err="1"/>
              <a:t>clark</a:t>
            </a:r>
            <a:r>
              <a:rPr lang="en-US" dirty="0"/>
              <a:t> email address</a:t>
            </a:r>
          </a:p>
          <a:p>
            <a:pPr lvl="1"/>
            <a:r>
              <a:rPr lang="en-US" dirty="0"/>
              <a:t>Password is 4300 number</a:t>
            </a:r>
          </a:p>
        </p:txBody>
      </p:sp>
      <p:cxnSp>
        <p:nvCxnSpPr>
          <p:cNvPr id="27"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9954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349F8-635F-424B-8758-2ACF9D77339B}"/>
              </a:ext>
            </a:extLst>
          </p:cNvPr>
          <p:cNvSpPr>
            <a:spLocks noGrp="1"/>
          </p:cNvSpPr>
          <p:nvPr>
            <p:ph type="title"/>
          </p:nvPr>
        </p:nvSpPr>
        <p:spPr/>
        <p:txBody>
          <a:bodyPr/>
          <a:lstStyle/>
          <a:p>
            <a:r>
              <a:rPr lang="en-US" dirty="0"/>
              <a:t>Coral Shores Program</a:t>
            </a:r>
          </a:p>
        </p:txBody>
      </p:sp>
      <p:pic>
        <p:nvPicPr>
          <p:cNvPr id="4" name="Picture 3">
            <a:extLst>
              <a:ext uri="{FF2B5EF4-FFF2-40B4-BE49-F238E27FC236}">
                <a16:creationId xmlns:a16="http://schemas.microsoft.com/office/drawing/2014/main" id="{36B0BF7F-E8A2-0449-8E6F-B8D0ADF0C52B}"/>
              </a:ext>
            </a:extLst>
          </p:cNvPr>
          <p:cNvPicPr>
            <a:picLocks noChangeAspect="1"/>
          </p:cNvPicPr>
          <p:nvPr/>
        </p:nvPicPr>
        <p:blipFill>
          <a:blip r:embed="rId2"/>
          <a:stretch>
            <a:fillRect/>
          </a:stretch>
        </p:blipFill>
        <p:spPr>
          <a:xfrm>
            <a:off x="402525" y="0"/>
            <a:ext cx="5300476" cy="6858000"/>
          </a:xfrm>
          <a:prstGeom prst="rect">
            <a:avLst/>
          </a:prstGeom>
        </p:spPr>
      </p:pic>
      <p:pic>
        <p:nvPicPr>
          <p:cNvPr id="5" name="Picture 4">
            <a:extLst>
              <a:ext uri="{FF2B5EF4-FFF2-40B4-BE49-F238E27FC236}">
                <a16:creationId xmlns:a16="http://schemas.microsoft.com/office/drawing/2014/main" id="{F48FB866-9686-9141-8C68-DE8CF896389B}"/>
              </a:ext>
            </a:extLst>
          </p:cNvPr>
          <p:cNvPicPr>
            <a:picLocks noChangeAspect="1"/>
          </p:cNvPicPr>
          <p:nvPr/>
        </p:nvPicPr>
        <p:blipFill>
          <a:blip r:embed="rId3"/>
          <a:stretch>
            <a:fillRect/>
          </a:stretch>
        </p:blipFill>
        <p:spPr>
          <a:xfrm>
            <a:off x="5703001" y="0"/>
            <a:ext cx="5300476" cy="6858000"/>
          </a:xfrm>
          <a:prstGeom prst="rect">
            <a:avLst/>
          </a:prstGeom>
        </p:spPr>
      </p:pic>
    </p:spTree>
    <p:extLst>
      <p:ext uri="{BB962C8B-B14F-4D97-AF65-F5344CB8AC3E}">
        <p14:creationId xmlns:p14="http://schemas.microsoft.com/office/powerpoint/2010/main" val="2458129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E1BCEEB6-6803-274A-A487-D5403BCB1F76}"/>
              </a:ext>
            </a:extLst>
          </p:cNvPr>
          <p:cNvPicPr>
            <a:picLocks noGrp="1" noChangeAspect="1"/>
          </p:cNvPicPr>
          <p:nvPr>
            <p:ph idx="1"/>
          </p:nvPr>
        </p:nvPicPr>
        <p:blipFill>
          <a:blip r:embed="rId2"/>
          <a:stretch>
            <a:fillRect/>
          </a:stretch>
        </p:blipFill>
        <p:spPr>
          <a:xfrm>
            <a:off x="838200" y="859630"/>
            <a:ext cx="5468939" cy="5468939"/>
          </a:xfrm>
        </p:spPr>
      </p:pic>
      <p:pic>
        <p:nvPicPr>
          <p:cNvPr id="5" name="Picture 4" descr="A close up of text on a white background&#10;&#10;Description automatically generated">
            <a:extLst>
              <a:ext uri="{FF2B5EF4-FFF2-40B4-BE49-F238E27FC236}">
                <a16:creationId xmlns:a16="http://schemas.microsoft.com/office/drawing/2014/main" id="{166A4B06-2D6E-A045-B109-DA0EB7EE784B}"/>
              </a:ext>
            </a:extLst>
          </p:cNvPr>
          <p:cNvPicPr>
            <a:picLocks noChangeAspect="1"/>
          </p:cNvPicPr>
          <p:nvPr/>
        </p:nvPicPr>
        <p:blipFill>
          <a:blip r:embed="rId3"/>
          <a:stretch>
            <a:fillRect/>
          </a:stretch>
        </p:blipFill>
        <p:spPr>
          <a:xfrm>
            <a:off x="6520179" y="573087"/>
            <a:ext cx="4833621" cy="6042026"/>
          </a:xfrm>
          <a:prstGeom prst="rect">
            <a:avLst/>
          </a:prstGeom>
        </p:spPr>
      </p:pic>
    </p:spTree>
    <p:extLst>
      <p:ext uri="{BB962C8B-B14F-4D97-AF65-F5344CB8AC3E}">
        <p14:creationId xmlns:p14="http://schemas.microsoft.com/office/powerpoint/2010/main" val="67399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31E8B1-DD71-D741-A005-BAF867E5E309}"/>
              </a:ext>
            </a:extLst>
          </p:cNvPr>
          <p:cNvSpPr>
            <a:spLocks noGrp="1"/>
          </p:cNvSpPr>
          <p:nvPr>
            <p:ph type="title"/>
          </p:nvPr>
        </p:nvSpPr>
        <p:spPr>
          <a:xfrm>
            <a:off x="1188069" y="381935"/>
            <a:ext cx="4008583" cy="5974414"/>
          </a:xfrm>
        </p:spPr>
        <p:txBody>
          <a:bodyPr anchor="ctr">
            <a:normAutofit/>
          </a:bodyPr>
          <a:lstStyle/>
          <a:p>
            <a:pPr algn="ctr"/>
            <a:r>
              <a:rPr lang="en-US" sz="6700" dirty="0">
                <a:solidFill>
                  <a:schemeClr val="bg1"/>
                </a:solidFill>
              </a:rPr>
              <a:t>Mrs. </a:t>
            </a:r>
            <a:r>
              <a:rPr lang="en-US" sz="6700" dirty="0" err="1">
                <a:solidFill>
                  <a:schemeClr val="bg1"/>
                </a:solidFill>
              </a:rPr>
              <a:t>Kohuth’s</a:t>
            </a:r>
            <a:r>
              <a:rPr lang="en-US" sz="6700" dirty="0">
                <a:solidFill>
                  <a:schemeClr val="bg1"/>
                </a:solidFill>
              </a:rPr>
              <a:t> song of the week</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B705BAD6-F4DF-8841-9961-2A9DCFED9CD9}"/>
              </a:ext>
            </a:extLst>
          </p:cNvPr>
          <p:cNvSpPr>
            <a:spLocks noGrp="1"/>
          </p:cNvSpPr>
          <p:nvPr>
            <p:ph idx="1"/>
          </p:nvPr>
        </p:nvSpPr>
        <p:spPr>
          <a:xfrm>
            <a:off x="6096000" y="381935"/>
            <a:ext cx="5285870" cy="5974415"/>
          </a:xfrm>
        </p:spPr>
        <p:txBody>
          <a:bodyPr anchor="ctr">
            <a:normAutofit/>
          </a:bodyPr>
          <a:lstStyle/>
          <a:p>
            <a:pPr marL="0" indent="0" algn="ctr">
              <a:buNone/>
            </a:pPr>
            <a:r>
              <a:rPr lang="en-US" dirty="0"/>
              <a:t>Barry Manilow - When The Good Times Come Again</a:t>
            </a:r>
          </a:p>
          <a:p>
            <a:pPr algn="ctr"/>
            <a:r>
              <a:rPr lang="en-US" dirty="0">
                <a:hlinkClick r:id="rId2"/>
              </a:rPr>
              <a:t>https://www.youtube.com/watch?v=YGE9UBprFUo</a:t>
            </a:r>
            <a:endParaRPr lang="en-US" dirty="0"/>
          </a:p>
          <a:p>
            <a:pPr marL="0" indent="0" algn="ctr">
              <a:buNone/>
            </a:pPr>
            <a:endParaRPr lang="en-US" dirty="0"/>
          </a:p>
          <a:p>
            <a:pPr marL="0" indent="0" algn="ctr">
              <a:buNone/>
            </a:pPr>
            <a:r>
              <a:rPr lang="en-US" sz="2000" i="1" dirty="0"/>
              <a:t>Hope we both survive the world out there </a:t>
            </a:r>
            <a:br>
              <a:rPr lang="en-US" sz="2000" i="1" dirty="0"/>
            </a:br>
            <a:r>
              <a:rPr lang="en-US" sz="2000" i="1" dirty="0"/>
              <a:t>You'll never know what wind will blow </a:t>
            </a:r>
          </a:p>
          <a:p>
            <a:pPr marL="0" indent="0" algn="ctr">
              <a:buNone/>
            </a:pPr>
            <a:r>
              <a:rPr lang="en-US" sz="2000" i="1" dirty="0"/>
              <a:t>So don't forget I care </a:t>
            </a:r>
            <a:br>
              <a:rPr lang="en-US" sz="2000" i="1" dirty="0"/>
            </a:br>
            <a:r>
              <a:rPr lang="en-US" sz="2000" i="1" dirty="0"/>
              <a:t>And don't forget the way we felt together </a:t>
            </a:r>
            <a:br>
              <a:rPr lang="en-US" sz="2000" i="1" dirty="0"/>
            </a:br>
            <a:r>
              <a:rPr lang="en-US" sz="2000" i="1" dirty="0"/>
              <a:t>Sometimes we have to hold </a:t>
            </a:r>
            <a:br>
              <a:rPr lang="en-US" sz="2000" i="1" dirty="0"/>
            </a:br>
            <a:r>
              <a:rPr lang="en-US" sz="2000" i="1" dirty="0"/>
              <a:t>To all the good that's been</a:t>
            </a:r>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6464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E7F00-EB9A-1A44-A28B-12CC39B51EBD}"/>
              </a:ext>
            </a:extLst>
          </p:cNvPr>
          <p:cNvSpPr>
            <a:spLocks noGrp="1"/>
          </p:cNvSpPr>
          <p:nvPr>
            <p:ph type="title"/>
          </p:nvPr>
        </p:nvSpPr>
        <p:spPr/>
        <p:txBody>
          <a:bodyPr/>
          <a:lstStyle/>
          <a:p>
            <a:r>
              <a:rPr lang="en-US" dirty="0"/>
              <a:t>Adulting- Communication!!!</a:t>
            </a:r>
            <a:br>
              <a:rPr lang="en-US" dirty="0"/>
            </a:br>
            <a:endParaRPr lang="en-US" dirty="0"/>
          </a:p>
        </p:txBody>
      </p:sp>
      <p:sp>
        <p:nvSpPr>
          <p:cNvPr id="3" name="Content Placeholder 2">
            <a:extLst>
              <a:ext uri="{FF2B5EF4-FFF2-40B4-BE49-F238E27FC236}">
                <a16:creationId xmlns:a16="http://schemas.microsoft.com/office/drawing/2014/main" id="{207B103F-C98B-F746-9390-C9A5CCA3948F}"/>
              </a:ext>
            </a:extLst>
          </p:cNvPr>
          <p:cNvSpPr>
            <a:spLocks noGrp="1"/>
          </p:cNvSpPr>
          <p:nvPr>
            <p:ph sz="half" idx="1"/>
          </p:nvPr>
        </p:nvSpPr>
        <p:spPr/>
        <p:txBody>
          <a:bodyPr>
            <a:normAutofit fontScale="55000" lnSpcReduction="20000"/>
          </a:bodyPr>
          <a:lstStyle/>
          <a:p>
            <a:pPr marL="0" indent="0">
              <a:buNone/>
            </a:pPr>
            <a:r>
              <a:rPr lang="en-US" sz="5100" dirty="0"/>
              <a:t>Oops- so tired I forgot to add one last week!</a:t>
            </a:r>
          </a:p>
          <a:p>
            <a:r>
              <a:rPr lang="en-US" sz="5100" dirty="0"/>
              <a:t>Top 10 Cell Phone Rules: </a:t>
            </a:r>
            <a:r>
              <a:rPr lang="en-US" sz="5100" u="sng" dirty="0">
                <a:hlinkClick r:id="rId2"/>
              </a:rPr>
              <a:t>https://emilypost.com/advice/top-ten-cell-phone-manners/</a:t>
            </a:r>
            <a:endParaRPr lang="en-US" sz="5100" dirty="0"/>
          </a:p>
          <a:p>
            <a:r>
              <a:rPr lang="en-US" sz="5100" dirty="0"/>
              <a:t>Telephone Skills: </a:t>
            </a:r>
            <a:r>
              <a:rPr lang="en-US" sz="5100" u="sng" dirty="0">
                <a:hlinkClick r:id="rId3"/>
              </a:rPr>
              <a:t>https://www.youtube.com/watch?v=Nq65EmDpBA0</a:t>
            </a:r>
            <a:endParaRPr lang="en-US" sz="5100" u="sng" dirty="0"/>
          </a:p>
          <a:p>
            <a:r>
              <a:rPr lang="en-US" sz="5100" dirty="0"/>
              <a:t>Email Etiquette: </a:t>
            </a:r>
            <a:r>
              <a:rPr lang="en-US" sz="5100" u="sng" dirty="0">
                <a:hlinkClick r:id="rId4"/>
              </a:rPr>
              <a:t>https://www.youtube.com/watch?v=-0N1RE0C4vk</a:t>
            </a:r>
            <a:endParaRPr lang="en-US" sz="5100" dirty="0"/>
          </a:p>
          <a:p>
            <a:pPr marL="0" indent="0">
              <a:buNone/>
            </a:pPr>
            <a:endParaRPr lang="en-US" dirty="0"/>
          </a:p>
          <a:p>
            <a:endParaRPr lang="en-US" dirty="0"/>
          </a:p>
          <a:p>
            <a:endParaRPr lang="en-US" dirty="0"/>
          </a:p>
          <a:p>
            <a:pPr marL="0" indent="0">
              <a:buNone/>
            </a:pPr>
            <a:endParaRPr lang="en-US" dirty="0"/>
          </a:p>
        </p:txBody>
      </p:sp>
      <p:sp>
        <p:nvSpPr>
          <p:cNvPr id="4" name="Content Placeholder 3">
            <a:extLst>
              <a:ext uri="{FF2B5EF4-FFF2-40B4-BE49-F238E27FC236}">
                <a16:creationId xmlns:a16="http://schemas.microsoft.com/office/drawing/2014/main" id="{D4EC4148-5E9D-8646-AB86-43531C393138}"/>
              </a:ext>
            </a:extLst>
          </p:cNvPr>
          <p:cNvSpPr>
            <a:spLocks noGrp="1"/>
          </p:cNvSpPr>
          <p:nvPr>
            <p:ph sz="half" idx="2"/>
          </p:nvPr>
        </p:nvSpPr>
        <p:spPr>
          <a:xfrm>
            <a:off x="6172202" y="1690688"/>
            <a:ext cx="5181600" cy="4351338"/>
          </a:xfrm>
        </p:spPr>
        <p:txBody>
          <a:bodyPr>
            <a:noAutofit/>
          </a:bodyPr>
          <a:lstStyle/>
          <a:p>
            <a:pPr>
              <a:lnSpc>
                <a:spcPct val="100000"/>
              </a:lnSpc>
              <a:spcBef>
                <a:spcPts val="0"/>
              </a:spcBef>
            </a:pPr>
            <a:r>
              <a:rPr lang="en-US" sz="1600" dirty="0"/>
              <a:t>How to Address an Envelope: </a:t>
            </a:r>
            <a:r>
              <a:rPr lang="en-US" sz="1600" u="sng" dirty="0">
                <a:hlinkClick r:id="rId5"/>
              </a:rPr>
              <a:t>https://www.youtube.com/watch?v=7I7c67KM4FA</a:t>
            </a:r>
            <a:endParaRPr lang="en-US" sz="1600" u="sng" dirty="0"/>
          </a:p>
          <a:p>
            <a:pPr marL="0" indent="0">
              <a:lnSpc>
                <a:spcPct val="100000"/>
              </a:lnSpc>
              <a:spcBef>
                <a:spcPts val="0"/>
              </a:spcBef>
              <a:buNone/>
            </a:pPr>
            <a:endParaRPr lang="en-US" sz="1600" dirty="0"/>
          </a:p>
          <a:p>
            <a:pPr>
              <a:lnSpc>
                <a:spcPct val="100000"/>
              </a:lnSpc>
              <a:spcBef>
                <a:spcPts val="0"/>
              </a:spcBef>
            </a:pPr>
            <a:r>
              <a:rPr lang="en-US" sz="1600" dirty="0"/>
              <a:t>Hand-written communication — thank you notes, cards, letters: </a:t>
            </a:r>
            <a:r>
              <a:rPr lang="en-US" sz="1600" u="sng" dirty="0">
                <a:hlinkClick r:id="rId6"/>
              </a:rPr>
              <a:t>https://www.youtube.com/watch?v=sDrEWEI2PuA</a:t>
            </a:r>
            <a:endParaRPr lang="en-US" sz="1600" u="sng" dirty="0"/>
          </a:p>
          <a:p>
            <a:pPr marL="0" indent="0">
              <a:lnSpc>
                <a:spcPct val="100000"/>
              </a:lnSpc>
              <a:spcBef>
                <a:spcPts val="0"/>
              </a:spcBef>
              <a:buNone/>
            </a:pPr>
            <a:endParaRPr lang="en-US" sz="1600" dirty="0"/>
          </a:p>
          <a:p>
            <a:pPr>
              <a:lnSpc>
                <a:spcPct val="100000"/>
              </a:lnSpc>
              <a:spcBef>
                <a:spcPts val="0"/>
              </a:spcBef>
            </a:pPr>
            <a:r>
              <a:rPr lang="en-US" sz="1600" u="sng" dirty="0">
                <a:hlinkClick r:id="rId7"/>
              </a:rPr>
              <a:t>Handshake</a:t>
            </a:r>
            <a:r>
              <a:rPr lang="en-US" sz="1600" dirty="0"/>
              <a:t> etiquette Around the World: </a:t>
            </a:r>
            <a:r>
              <a:rPr lang="en-US" sz="1600" u="sng" dirty="0">
                <a:hlinkClick r:id="rId8"/>
              </a:rPr>
              <a:t>https://www.youtube.com/watch?v=x2dGVrOtDtw</a:t>
            </a:r>
            <a:endParaRPr lang="en-US" sz="1600" u="sng" dirty="0"/>
          </a:p>
          <a:p>
            <a:pPr marL="0" indent="0">
              <a:lnSpc>
                <a:spcPct val="100000"/>
              </a:lnSpc>
              <a:spcBef>
                <a:spcPts val="0"/>
              </a:spcBef>
              <a:buNone/>
            </a:pPr>
            <a:endParaRPr lang="en-US" sz="1600" dirty="0"/>
          </a:p>
          <a:p>
            <a:pPr>
              <a:lnSpc>
                <a:spcPct val="100000"/>
              </a:lnSpc>
              <a:spcBef>
                <a:spcPts val="0"/>
              </a:spcBef>
            </a:pPr>
            <a:r>
              <a:rPr lang="en-US" sz="1600" dirty="0"/>
              <a:t>The 7 Habits of Highly Effective People Summary: </a:t>
            </a:r>
            <a:r>
              <a:rPr lang="en-US" sz="1600" u="sng" dirty="0">
                <a:hlinkClick r:id="rId9"/>
              </a:rPr>
              <a:t>https://www.youtube.com/watch?v=WFc08j9eorQ</a:t>
            </a:r>
            <a:endParaRPr lang="en-US" sz="1600" u="sng" dirty="0"/>
          </a:p>
          <a:p>
            <a:pPr marL="0" indent="0">
              <a:lnSpc>
                <a:spcPct val="100000"/>
              </a:lnSpc>
              <a:spcBef>
                <a:spcPts val="0"/>
              </a:spcBef>
              <a:buNone/>
            </a:pPr>
            <a:endParaRPr lang="en-US" sz="1600" u="sng" dirty="0"/>
          </a:p>
          <a:p>
            <a:pPr>
              <a:lnSpc>
                <a:spcPct val="100000"/>
              </a:lnSpc>
              <a:spcBef>
                <a:spcPts val="0"/>
              </a:spcBef>
            </a:pPr>
            <a:r>
              <a:rPr lang="en-US" sz="1600" dirty="0"/>
              <a:t>Powerful Passwords: </a:t>
            </a:r>
            <a:r>
              <a:rPr lang="en-US" sz="1600" u="sng" dirty="0">
                <a:hlinkClick r:id="rId10"/>
              </a:rPr>
              <a:t>https://www.youtube.com/watch?v=IhlXtBNNuKs</a:t>
            </a:r>
            <a:endParaRPr lang="en-US" sz="1600" dirty="0"/>
          </a:p>
        </p:txBody>
      </p:sp>
    </p:spTree>
    <p:extLst>
      <p:ext uri="{BB962C8B-B14F-4D97-AF65-F5344CB8AC3E}">
        <p14:creationId xmlns:p14="http://schemas.microsoft.com/office/powerpoint/2010/main" val="29276701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7" name="Straight Connector 16">
            <a:extLst>
              <a:ext uri="{FF2B5EF4-FFF2-40B4-BE49-F238E27FC236}">
                <a16:creationId xmlns:a16="http://schemas.microsoft.com/office/drawing/2014/main" id="{D1B787A8-0D67-4B7E-9B48-86BD906AB6B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1BD1AFDC-10F7-294D-AE2A-D4760DECFBFC}"/>
              </a:ext>
            </a:extLst>
          </p:cNvPr>
          <p:cNvPicPr>
            <a:picLocks noChangeAspect="1"/>
          </p:cNvPicPr>
          <p:nvPr/>
        </p:nvPicPr>
        <p:blipFill rotWithShape="1">
          <a:blip r:embed="rId2"/>
          <a:srcRect t="11753" b="33678"/>
          <a:stretch/>
        </p:blipFill>
        <p:spPr>
          <a:xfrm>
            <a:off x="7474515" y="3425642"/>
            <a:ext cx="4717485" cy="3432357"/>
          </a:xfrm>
          <a:prstGeom prst="rect">
            <a:avLst/>
          </a:prstGeom>
        </p:spPr>
      </p:pic>
      <p:pic>
        <p:nvPicPr>
          <p:cNvPr id="4" name="Content Placeholder 3">
            <a:extLst>
              <a:ext uri="{FF2B5EF4-FFF2-40B4-BE49-F238E27FC236}">
                <a16:creationId xmlns:a16="http://schemas.microsoft.com/office/drawing/2014/main" id="{708631AF-E100-6D46-B41E-1FC5321C86DE}"/>
              </a:ext>
            </a:extLst>
          </p:cNvPr>
          <p:cNvPicPr>
            <a:picLocks noGrp="1" noChangeAspect="1"/>
          </p:cNvPicPr>
          <p:nvPr>
            <p:ph sz="half" idx="1"/>
          </p:nvPr>
        </p:nvPicPr>
        <p:blipFill rotWithShape="1">
          <a:blip r:embed="rId3"/>
          <a:srcRect t="18098" r="2" b="26108"/>
          <a:stretch/>
        </p:blipFill>
        <p:spPr>
          <a:xfrm>
            <a:off x="7474527" y="10"/>
            <a:ext cx="4711700" cy="3505189"/>
          </a:xfrm>
          <a:prstGeom prst="rect">
            <a:avLst/>
          </a:prstGeom>
        </p:spPr>
      </p:pic>
      <p:sp>
        <p:nvSpPr>
          <p:cNvPr id="19" name="Rectangle 18">
            <a:extLst>
              <a:ext uri="{FF2B5EF4-FFF2-40B4-BE49-F238E27FC236}">
                <a16:creationId xmlns:a16="http://schemas.microsoft.com/office/drawing/2014/main" id="{EFA9B6C6-A247-48A8-9A1C-1E36FA9456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480300"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5CC6A1-9DA2-D84D-8078-88C73D5B6074}"/>
              </a:ext>
            </a:extLst>
          </p:cNvPr>
          <p:cNvSpPr>
            <a:spLocks noGrp="1"/>
          </p:cNvSpPr>
          <p:nvPr>
            <p:ph type="title"/>
          </p:nvPr>
        </p:nvSpPr>
        <p:spPr>
          <a:xfrm>
            <a:off x="1500136" y="590062"/>
            <a:ext cx="5141964" cy="2838938"/>
          </a:xfrm>
        </p:spPr>
        <p:txBody>
          <a:bodyPr vert="horz" lIns="91440" tIns="45720" rIns="91440" bIns="45720" rtlCol="0" anchor="b">
            <a:normAutofit/>
          </a:bodyPr>
          <a:lstStyle/>
          <a:p>
            <a:r>
              <a:rPr lang="en-US" sz="5400" b="1" i="0" kern="1200" cap="all" baseline="0">
                <a:solidFill>
                  <a:schemeClr val="bg1"/>
                </a:solidFill>
                <a:latin typeface="+mj-lt"/>
                <a:ea typeface="+mj-ea"/>
                <a:cs typeface="+mj-cs"/>
              </a:rPr>
              <a:t>My cat expresses it best!</a:t>
            </a:r>
          </a:p>
        </p:txBody>
      </p:sp>
      <p:sp>
        <p:nvSpPr>
          <p:cNvPr id="3" name="Content Placeholder 2">
            <a:extLst>
              <a:ext uri="{FF2B5EF4-FFF2-40B4-BE49-F238E27FC236}">
                <a16:creationId xmlns:a16="http://schemas.microsoft.com/office/drawing/2014/main" id="{0B6C477D-BE2E-E04F-A4BF-95A694BBB8E6}"/>
              </a:ext>
            </a:extLst>
          </p:cNvPr>
          <p:cNvSpPr>
            <a:spLocks noGrp="1"/>
          </p:cNvSpPr>
          <p:nvPr>
            <p:ph sz="half" idx="2"/>
          </p:nvPr>
        </p:nvSpPr>
        <p:spPr>
          <a:xfrm>
            <a:off x="1500136" y="3505199"/>
            <a:ext cx="5141949" cy="1198120"/>
          </a:xfrm>
        </p:spPr>
        <p:txBody>
          <a:bodyPr vert="horz" lIns="91440" tIns="45720" rIns="91440" bIns="45720" rtlCol="0">
            <a:normAutofit/>
          </a:bodyPr>
          <a:lstStyle/>
          <a:p>
            <a:pPr marL="0" indent="0">
              <a:buNone/>
            </a:pPr>
            <a:r>
              <a:rPr lang="en-US" sz="2000" kern="1200">
                <a:solidFill>
                  <a:schemeClr val="bg1"/>
                </a:solidFill>
                <a:latin typeface="+mn-lt"/>
                <a:ea typeface="+mn-ea"/>
                <a:cs typeface="+mn-cs"/>
              </a:rPr>
              <a:t>Please keep checking emails regularly through end of May (and all summer!)</a:t>
            </a:r>
          </a:p>
        </p:txBody>
      </p:sp>
      <p:sp>
        <p:nvSpPr>
          <p:cNvPr id="21" name="Graphic 13">
            <a:extLst>
              <a:ext uri="{FF2B5EF4-FFF2-40B4-BE49-F238E27FC236}">
                <a16:creationId xmlns:a16="http://schemas.microsoft.com/office/drawing/2014/main" id="{C5CB530E-515E-412C-9DF1-5F8FFBD6F3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57334" y="19317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endParaRPr lang="en-US"/>
          </a:p>
        </p:txBody>
      </p:sp>
      <p:sp>
        <p:nvSpPr>
          <p:cNvPr id="23" name="Graphic 12">
            <a:extLst>
              <a:ext uri="{FF2B5EF4-FFF2-40B4-BE49-F238E27FC236}">
                <a16:creationId xmlns:a16="http://schemas.microsoft.com/office/drawing/2014/main" id="{712D4376-A578-4FF1-94FC-245E7A6A4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6112" y="2141584"/>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AEA7509D-F04F-40CB-A0B3-EEF16499CC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1794" y="23854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endParaRPr lang="en-US"/>
          </a:p>
        </p:txBody>
      </p:sp>
      <p:cxnSp>
        <p:nvCxnSpPr>
          <p:cNvPr id="27" name="Straight Connector 26">
            <a:extLst>
              <a:ext uri="{FF2B5EF4-FFF2-40B4-BE49-F238E27FC236}">
                <a16:creationId xmlns:a16="http://schemas.microsoft.com/office/drawing/2014/main" id="{56020367-4FD5-4596-8E10-C5F095CD8D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75145" y="348489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31059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A24D2B-4C24-E440-94AD-D936BBE6006D}"/>
              </a:ext>
            </a:extLst>
          </p:cNvPr>
          <p:cNvSpPr>
            <a:spLocks noGrp="1"/>
          </p:cNvSpPr>
          <p:nvPr>
            <p:ph type="title"/>
          </p:nvPr>
        </p:nvSpPr>
        <p:spPr>
          <a:xfrm>
            <a:off x="6392583" y="501651"/>
            <a:ext cx="4414848" cy="1716255"/>
          </a:xfrm>
        </p:spPr>
        <p:txBody>
          <a:bodyPr anchor="b">
            <a:normAutofit/>
          </a:bodyPr>
          <a:lstStyle/>
          <a:p>
            <a:r>
              <a:rPr lang="en-US" sz="5400"/>
              <a:t>Shout outs</a:t>
            </a:r>
          </a:p>
        </p:txBody>
      </p:sp>
      <p:sp>
        <p:nvSpPr>
          <p:cNvPr id="12" name="Rectangle 11">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group of items on a table&#10;&#10;Description automatically generated">
            <a:extLst>
              <a:ext uri="{FF2B5EF4-FFF2-40B4-BE49-F238E27FC236}">
                <a16:creationId xmlns:a16="http://schemas.microsoft.com/office/drawing/2014/main" id="{2F0D8129-6A37-304C-8699-4CA32AB97DC5}"/>
              </a:ext>
            </a:extLst>
          </p:cNvPr>
          <p:cNvPicPr>
            <a:picLocks noChangeAspect="1"/>
          </p:cNvPicPr>
          <p:nvPr/>
        </p:nvPicPr>
        <p:blipFill rotWithShape="1">
          <a:blip r:embed="rId2"/>
          <a:srcRect l="22161" r="15269" b="-1"/>
          <a:stretch/>
        </p:blipFill>
        <p:spPr>
          <a:xfrm>
            <a:off x="279143" y="299509"/>
            <a:ext cx="5221625" cy="6258983"/>
          </a:xfrm>
          <a:prstGeom prst="rect">
            <a:avLst/>
          </a:prstGeom>
        </p:spPr>
      </p:pic>
      <p:sp>
        <p:nvSpPr>
          <p:cNvPr id="3" name="Content Placeholder 2">
            <a:extLst>
              <a:ext uri="{FF2B5EF4-FFF2-40B4-BE49-F238E27FC236}">
                <a16:creationId xmlns:a16="http://schemas.microsoft.com/office/drawing/2014/main" id="{06A1E2F4-E5A1-8C48-8677-64082471C3C2}"/>
              </a:ext>
            </a:extLst>
          </p:cNvPr>
          <p:cNvSpPr>
            <a:spLocks noGrp="1"/>
          </p:cNvSpPr>
          <p:nvPr>
            <p:ph idx="1"/>
          </p:nvPr>
        </p:nvSpPr>
        <p:spPr>
          <a:xfrm>
            <a:off x="6392583" y="2645922"/>
            <a:ext cx="4434721" cy="3710427"/>
          </a:xfrm>
        </p:spPr>
        <p:txBody>
          <a:bodyPr anchor="t">
            <a:normAutofit/>
          </a:bodyPr>
          <a:lstStyle/>
          <a:p>
            <a:r>
              <a:rPr lang="en-US" sz="1800"/>
              <a:t>Brandon Gunter for massive profit in the StockMarket game used in Econ class…even in these tough times!</a:t>
            </a:r>
          </a:p>
          <a:p>
            <a:r>
              <a:rPr lang="en-US" sz="1800"/>
              <a:t>Mrs. Bartow for sharing with colleagues some tips in google classroom.</a:t>
            </a:r>
          </a:p>
          <a:p>
            <a:r>
              <a:rPr lang="en-US" sz="1800"/>
              <a:t>Jagger Sturdivant- Furry Friends collection success!</a:t>
            </a:r>
          </a:p>
          <a:p>
            <a:r>
              <a:rPr lang="en-US" sz="1800"/>
              <a:t>Everyone who has made their appointment for next week!</a:t>
            </a:r>
          </a:p>
        </p:txBody>
      </p:sp>
      <p:cxnSp>
        <p:nvCxnSpPr>
          <p:cNvPr id="14" name="Straight Connector 1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75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1BA5E068-DDED-2B41-BC08-7CF3DCD11F75}"/>
              </a:ext>
            </a:extLst>
          </p:cNvPr>
          <p:cNvSpPr>
            <a:spLocks noGrp="1"/>
          </p:cNvSpPr>
          <p:nvPr>
            <p:ph type="title"/>
          </p:nvPr>
        </p:nvSpPr>
        <p:spPr>
          <a:xfrm>
            <a:off x="479394" y="1070800"/>
            <a:ext cx="3939688" cy="5583126"/>
          </a:xfrm>
        </p:spPr>
        <p:txBody>
          <a:bodyPr>
            <a:normAutofit/>
          </a:bodyPr>
          <a:lstStyle/>
          <a:p>
            <a:pPr algn="r"/>
            <a:r>
              <a:rPr lang="en-US" sz="6100"/>
              <a:t>Returning and Picking Stuff Up</a:t>
            </a:r>
          </a:p>
        </p:txBody>
      </p:sp>
      <p:cxnSp>
        <p:nvCxnSpPr>
          <p:cNvPr id="14"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2">
            <a:extLst>
              <a:ext uri="{FF2B5EF4-FFF2-40B4-BE49-F238E27FC236}">
                <a16:creationId xmlns:a16="http://schemas.microsoft.com/office/drawing/2014/main" id="{54930476-B598-46C9-A7BF-858AF9431F49}"/>
              </a:ext>
            </a:extLst>
          </p:cNvPr>
          <p:cNvGraphicFramePr>
            <a:graphicFrameLocks noGrp="1"/>
          </p:cNvGraphicFramePr>
          <p:nvPr>
            <p:ph idx="1"/>
            <p:extLst>
              <p:ext uri="{D42A27DB-BD31-4B8C-83A1-F6EECF244321}">
                <p14:modId xmlns:p14="http://schemas.microsoft.com/office/powerpoint/2010/main" val="2415186558"/>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957753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A4CD83-B779-684C-B22E-3AAF216235BA}"/>
              </a:ext>
            </a:extLst>
          </p:cNvPr>
          <p:cNvSpPr>
            <a:spLocks noGrp="1"/>
          </p:cNvSpPr>
          <p:nvPr>
            <p:ph type="title"/>
          </p:nvPr>
        </p:nvSpPr>
        <p:spPr>
          <a:xfrm>
            <a:off x="1188069" y="381935"/>
            <a:ext cx="4008583" cy="5974414"/>
          </a:xfrm>
        </p:spPr>
        <p:txBody>
          <a:bodyPr anchor="ctr">
            <a:normAutofit/>
          </a:bodyPr>
          <a:lstStyle/>
          <a:p>
            <a:r>
              <a:rPr lang="en-US" sz="6700">
                <a:solidFill>
                  <a:schemeClr val="bg1"/>
                </a:solidFill>
              </a:rPr>
              <a:t>Checking out checklist!</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F8167F7D-F229-8740-BE21-E3D6BDE51516}"/>
              </a:ext>
            </a:extLst>
          </p:cNvPr>
          <p:cNvSpPr>
            <a:spLocks noGrp="1"/>
          </p:cNvSpPr>
          <p:nvPr>
            <p:ph idx="1"/>
          </p:nvPr>
        </p:nvSpPr>
        <p:spPr>
          <a:xfrm>
            <a:off x="6096000" y="381935"/>
            <a:ext cx="4986955" cy="5974415"/>
          </a:xfrm>
        </p:spPr>
        <p:txBody>
          <a:bodyPr anchor="ctr">
            <a:normAutofit/>
          </a:bodyPr>
          <a:lstStyle/>
          <a:p>
            <a:r>
              <a:rPr lang="en-US" sz="1700" b="1"/>
              <a:t>Student Check-Out at APPOINTMENT TIME ONLY</a:t>
            </a:r>
            <a:endParaRPr lang="en-US" sz="1700"/>
          </a:p>
          <a:p>
            <a:r>
              <a:rPr lang="en-US" sz="1700" b="1"/>
              <a:t>      Be prepared with the following ---</a:t>
            </a:r>
            <a:endParaRPr lang="en-US" sz="1700"/>
          </a:p>
          <a:p>
            <a:pPr fontAlgn="base"/>
            <a:r>
              <a:rPr lang="en-US" sz="1700"/>
              <a:t>BRING </a:t>
            </a:r>
            <a:r>
              <a:rPr lang="en-US" sz="1700" b="1"/>
              <a:t>YOUR OWN PEN</a:t>
            </a:r>
            <a:r>
              <a:rPr lang="en-US" sz="1700"/>
              <a:t> for </a:t>
            </a:r>
            <a:r>
              <a:rPr lang="en-US" sz="1700" u="sng"/>
              <a:t>form completion</a:t>
            </a:r>
            <a:endParaRPr lang="en-US" sz="1700"/>
          </a:p>
          <a:p>
            <a:pPr fontAlgn="base"/>
            <a:r>
              <a:rPr lang="en-US" sz="1700"/>
              <a:t>Laptop </a:t>
            </a:r>
            <a:r>
              <a:rPr lang="en-US" sz="1700" b="1"/>
              <a:t>Return</a:t>
            </a:r>
            <a:r>
              <a:rPr lang="en-US" sz="1700"/>
              <a:t> </a:t>
            </a:r>
          </a:p>
          <a:p>
            <a:pPr lvl="1" fontAlgn="base"/>
            <a:r>
              <a:rPr lang="en-US" sz="1700"/>
              <a:t>Laptop with </a:t>
            </a:r>
            <a:r>
              <a:rPr lang="en-US" sz="1700" b="1"/>
              <a:t>no stickers</a:t>
            </a:r>
            <a:r>
              <a:rPr lang="en-US" sz="1700"/>
              <a:t> </a:t>
            </a:r>
          </a:p>
          <a:p>
            <a:pPr lvl="1" fontAlgn="base"/>
            <a:r>
              <a:rPr lang="en-US" sz="1700"/>
              <a:t>Laptop </a:t>
            </a:r>
            <a:r>
              <a:rPr lang="en-US" sz="1700" b="1"/>
              <a:t>cord wrapped</a:t>
            </a:r>
            <a:endParaRPr lang="en-US" sz="1700"/>
          </a:p>
          <a:p>
            <a:pPr lvl="1" fontAlgn="base"/>
            <a:r>
              <a:rPr lang="en-US" sz="1700"/>
              <a:t>Any </a:t>
            </a:r>
            <a:r>
              <a:rPr lang="en-US" sz="1700" b="1"/>
              <a:t>issues</a:t>
            </a:r>
            <a:r>
              <a:rPr lang="en-US" sz="1700"/>
              <a:t> that need repair or attention - </a:t>
            </a:r>
            <a:r>
              <a:rPr lang="en-US" sz="1700" b="1"/>
              <a:t>be prepared to </a:t>
            </a:r>
            <a:r>
              <a:rPr lang="en-US" sz="1700" b="1" u="sng"/>
              <a:t>fill out form</a:t>
            </a:r>
            <a:endParaRPr lang="en-US" sz="1700"/>
          </a:p>
          <a:p>
            <a:r>
              <a:rPr lang="en-US" sz="1700"/>
              <a:t>           OR Laptop </a:t>
            </a:r>
            <a:r>
              <a:rPr lang="en-US" sz="1700" b="1"/>
              <a:t>Purchase</a:t>
            </a:r>
            <a:r>
              <a:rPr lang="en-US" sz="1700"/>
              <a:t> ---&gt; check or cash for </a:t>
            </a:r>
            <a:r>
              <a:rPr lang="en-US" sz="1700" b="1"/>
              <a:t>$250</a:t>
            </a:r>
            <a:r>
              <a:rPr lang="en-US" sz="1700"/>
              <a:t> OR </a:t>
            </a:r>
            <a:r>
              <a:rPr lang="en-US" sz="1700" b="1"/>
              <a:t>Bill of Sale</a:t>
            </a:r>
            <a:r>
              <a:rPr lang="en-US" sz="1700"/>
              <a:t> showing payment</a:t>
            </a:r>
          </a:p>
          <a:p>
            <a:pPr fontAlgn="base"/>
            <a:r>
              <a:rPr lang="en-US" sz="1700"/>
              <a:t>Textbooks to return?    </a:t>
            </a:r>
          </a:p>
          <a:p>
            <a:pPr lvl="1" fontAlgn="base"/>
            <a:r>
              <a:rPr lang="en-US" sz="1700"/>
              <a:t>If lost, email </a:t>
            </a:r>
            <a:r>
              <a:rPr lang="en-US" sz="1700" u="sng">
                <a:hlinkClick r:id="rId2"/>
              </a:rPr>
              <a:t>sdecker@irsc.edu</a:t>
            </a:r>
            <a:r>
              <a:rPr lang="en-US" sz="1700"/>
              <a:t> to know replacement cost / check or cash</a:t>
            </a:r>
          </a:p>
          <a:p>
            <a:pPr fontAlgn="base"/>
            <a:r>
              <a:rPr lang="en-US" sz="1700"/>
              <a:t>Yearbook to pick up?</a:t>
            </a:r>
          </a:p>
          <a:p>
            <a:pPr fontAlgn="base"/>
            <a:r>
              <a:rPr lang="en-US" sz="1700"/>
              <a:t>Awards or Senior Regalia to pick up?</a:t>
            </a:r>
          </a:p>
          <a:p>
            <a:pPr fontAlgn="base"/>
            <a:r>
              <a:rPr lang="en-US" sz="1700"/>
              <a:t>Any other questions or concerns?</a:t>
            </a:r>
          </a:p>
          <a:p>
            <a:endParaRPr lang="en-US" sz="170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455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2679492-7988-4050-9056-542444452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091B163-7D61-4891-ABCF-5C13D9C418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E99FC0-AB1A-6648-8535-697A6B476713}"/>
              </a:ext>
            </a:extLst>
          </p:cNvPr>
          <p:cNvSpPr>
            <a:spLocks noGrp="1"/>
          </p:cNvSpPr>
          <p:nvPr>
            <p:ph type="title"/>
          </p:nvPr>
        </p:nvSpPr>
        <p:spPr>
          <a:xfrm>
            <a:off x="1188069" y="381935"/>
            <a:ext cx="4008583" cy="5974414"/>
          </a:xfrm>
        </p:spPr>
        <p:txBody>
          <a:bodyPr anchor="ctr">
            <a:normAutofit/>
          </a:bodyPr>
          <a:lstStyle/>
          <a:p>
            <a:r>
              <a:rPr lang="en-US" sz="3400" dirty="0">
                <a:solidFill>
                  <a:schemeClr val="bg1"/>
                </a:solidFill>
              </a:rPr>
              <a:t>Announcements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3061"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bg1"/>
          </a:solidFill>
          <a:ln w="776" cap="flat">
            <a:noFill/>
            <a:prstDash val="solid"/>
            <a:miter/>
          </a:ln>
        </p:spPr>
        <p:txBody>
          <a:bodyPr rtlCol="0" anchor="ctr"/>
          <a:lstStyle/>
          <a:p>
            <a:endParaRPr lang="en-US"/>
          </a:p>
        </p:txBody>
      </p:sp>
      <p:sp>
        <p:nvSpPr>
          <p:cNvPr id="14"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5643"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bg1"/>
          </a:solidFill>
          <a:ln w="516" cap="flat">
            <a:noFill/>
            <a:prstDash val="solid"/>
            <a:miter/>
          </a:ln>
        </p:spPr>
        <p:txBody>
          <a:bodyPr rtlCol="0" anchor="ctr"/>
          <a:lstStyle/>
          <a:p>
            <a:endParaRPr lang="en-US"/>
          </a:p>
        </p:txBody>
      </p:sp>
      <p:sp>
        <p:nvSpPr>
          <p:cNvPr id="16"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92"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bg1"/>
          </a:solidFill>
          <a:ln w="751" cap="flat">
            <a:noFill/>
            <a:prstDash val="solid"/>
            <a:miter/>
          </a:ln>
        </p:spPr>
        <p:txBody>
          <a:bodyPr rtlCol="0" anchor="ctr"/>
          <a:lstStyle/>
          <a:p>
            <a:endParaRPr lang="en-US"/>
          </a:p>
        </p:txBody>
      </p:sp>
      <p:sp>
        <p:nvSpPr>
          <p:cNvPr id="19" name="Content Placeholder 2">
            <a:extLst>
              <a:ext uri="{FF2B5EF4-FFF2-40B4-BE49-F238E27FC236}">
                <a16:creationId xmlns:a16="http://schemas.microsoft.com/office/drawing/2014/main" id="{AB9361CC-448A-2243-8C55-D137C7C0233F}"/>
              </a:ext>
            </a:extLst>
          </p:cNvPr>
          <p:cNvSpPr>
            <a:spLocks noGrp="1"/>
          </p:cNvSpPr>
          <p:nvPr>
            <p:ph idx="1"/>
          </p:nvPr>
        </p:nvSpPr>
        <p:spPr>
          <a:xfrm>
            <a:off x="5801959" y="639909"/>
            <a:ext cx="6325216" cy="5974415"/>
          </a:xfrm>
        </p:spPr>
        <p:txBody>
          <a:bodyPr anchor="ctr">
            <a:normAutofit/>
          </a:bodyPr>
          <a:lstStyle/>
          <a:p>
            <a:r>
              <a:rPr lang="en-US" dirty="0"/>
              <a:t>Follow us on Social Media- Search Clark Advanced Learning Center on Facebook and Instagram.</a:t>
            </a:r>
          </a:p>
          <a:p>
            <a:r>
              <a:rPr lang="en-US" dirty="0"/>
              <a:t>Pet supply drive continues.</a:t>
            </a:r>
          </a:p>
          <a:p>
            <a:r>
              <a:rPr lang="en-US" dirty="0"/>
              <a:t>Yesterday’s awards assembly </a:t>
            </a:r>
            <a:r>
              <a:rPr lang="en-US" dirty="0">
                <a:hlinkClick r:id="rId2" tooltip="Original URL: https://www.youtube.com/channel/UCFVuRZUajLs4k8yEhDdUTtA. Click or tap if you trust this link."/>
              </a:rPr>
              <a:t>here</a:t>
            </a:r>
            <a:r>
              <a:rPr lang="en-US" dirty="0"/>
              <a:t>. Mrs. Gribble art </a:t>
            </a:r>
            <a:r>
              <a:rPr lang="en-US" dirty="0">
                <a:hlinkClick r:id="rId3" tooltip="Original URL: https://youtu.be/V-_bDY2OyRM. Click or tap if you trust this link."/>
              </a:rPr>
              <a:t>here</a:t>
            </a:r>
            <a:r>
              <a:rPr lang="en-US" dirty="0"/>
              <a:t>.</a:t>
            </a:r>
          </a:p>
          <a:p>
            <a:r>
              <a:rPr lang="en-US" dirty="0"/>
              <a:t>Keep Bingo cards coming in!</a:t>
            </a:r>
          </a:p>
          <a:p>
            <a:r>
              <a:rPr lang="en-US" dirty="0"/>
              <a:t>$80 yearbooks </a:t>
            </a:r>
            <a:r>
              <a:rPr lang="en-US" dirty="0" err="1"/>
              <a:t>agribble@irsc.edu</a:t>
            </a:r>
            <a:endParaRPr lang="en-US" dirty="0"/>
          </a:p>
          <a:p>
            <a:endParaRPr lang="en-US" sz="1800" dirty="0"/>
          </a:p>
          <a:p>
            <a:endParaRPr lang="en-US" sz="1800"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7786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B4DC6FE7-818C-004C-AC21-9BE99BF127B4}"/>
              </a:ext>
            </a:extLst>
          </p:cNvPr>
          <p:cNvSpPr>
            <a:spLocks noGrp="1"/>
          </p:cNvSpPr>
          <p:nvPr>
            <p:ph type="title"/>
          </p:nvPr>
        </p:nvSpPr>
        <p:spPr>
          <a:xfrm>
            <a:off x="1245072" y="1289765"/>
            <a:ext cx="3651101" cy="4270963"/>
          </a:xfrm>
        </p:spPr>
        <p:txBody>
          <a:bodyPr anchor="ctr">
            <a:normAutofit/>
          </a:bodyPr>
          <a:lstStyle/>
          <a:p>
            <a:pPr algn="ctr"/>
            <a:r>
              <a:rPr lang="en-US" sz="3400">
                <a:solidFill>
                  <a:schemeClr val="bg1"/>
                </a:solidFill>
              </a:rPr>
              <a:t>More Announcements</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27A40741-EB6C-7F4D-AD1C-F925C1138925}"/>
              </a:ext>
            </a:extLst>
          </p:cNvPr>
          <p:cNvSpPr>
            <a:spLocks noGrp="1"/>
          </p:cNvSpPr>
          <p:nvPr>
            <p:ph idx="1"/>
          </p:nvPr>
        </p:nvSpPr>
        <p:spPr>
          <a:xfrm>
            <a:off x="5743578" y="381935"/>
            <a:ext cx="6015032" cy="5974415"/>
          </a:xfrm>
        </p:spPr>
        <p:txBody>
          <a:bodyPr anchor="ctr">
            <a:normAutofit/>
          </a:bodyPr>
          <a:lstStyle/>
          <a:p>
            <a:r>
              <a:rPr lang="en-US" sz="2400" dirty="0"/>
              <a:t>Summer Program at FOS </a:t>
            </a:r>
            <a:r>
              <a:rPr lang="en-US" sz="2400" dirty="0">
                <a:hlinkClick r:id="rId2" tooltip="Original URL: https://www.floridaocean.org/summer-teen-ambassador-program. Click or tap if you trust this link."/>
              </a:rPr>
              <a:t>https://www.floridaocean.org/summer-teen-ambassador-program</a:t>
            </a:r>
            <a:endParaRPr lang="en-US" sz="2400" dirty="0"/>
          </a:p>
          <a:p>
            <a:r>
              <a:rPr lang="en-US" sz="2400" dirty="0"/>
              <a:t>Tech savvy and graphic designers– great opportunity with MCSD. Learn more and apply </a:t>
            </a:r>
            <a:r>
              <a:rPr lang="en-US" sz="2400" dirty="0">
                <a:hlinkClick r:id="rId3" tooltip="Original URL: https://www.martinschools.org/Page/184. Click or tap if you trust this link."/>
              </a:rPr>
              <a:t>here</a:t>
            </a:r>
            <a:r>
              <a:rPr lang="en-US" sz="2400" dirty="0"/>
              <a:t>.</a:t>
            </a:r>
          </a:p>
          <a:p>
            <a:r>
              <a:rPr lang="en-US" sz="2400" b="1" dirty="0" err="1"/>
              <a:t>UWorld</a:t>
            </a:r>
            <a:r>
              <a:rPr lang="en-US" sz="2400" b="1" dirty="0"/>
              <a:t> is offering FREE 90-day access to our SAT and ACT exam preparation products for all of your high school students. </a:t>
            </a:r>
            <a:r>
              <a:rPr lang="en-US" sz="2400" dirty="0"/>
              <a:t>Students can activate their subscription anytime between now and June 15, 2020. </a:t>
            </a:r>
            <a:r>
              <a:rPr lang="en-US" sz="2400" b="1" dirty="0">
                <a:hlinkClick r:id="rId4"/>
              </a:rPr>
              <a:t>https://bit.ly/3dIRakm</a:t>
            </a:r>
            <a:endParaRPr lang="en-US" sz="2400" b="1" dirty="0"/>
          </a:p>
          <a:p>
            <a:endParaRPr lang="en-US" sz="1800" dirty="0"/>
          </a:p>
          <a:p>
            <a:endParaRPr lang="en-US" sz="1800" dirty="0"/>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2"/>
                </a:gs>
                <a:gs pos="100000">
                  <a:schemeClr val="accent4"/>
                </a:gs>
              </a:gsLst>
              <a:lin ang="54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9983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FA77BA0-813B-F949-A83D-BEE7ABF3CD14}"/>
              </a:ext>
            </a:extLst>
          </p:cNvPr>
          <p:cNvSpPr>
            <a:spLocks noGrp="1"/>
          </p:cNvSpPr>
          <p:nvPr>
            <p:ph type="title"/>
          </p:nvPr>
        </p:nvSpPr>
        <p:spPr>
          <a:xfrm>
            <a:off x="479394" y="1070800"/>
            <a:ext cx="3939688" cy="5583126"/>
          </a:xfrm>
        </p:spPr>
        <p:txBody>
          <a:bodyPr>
            <a:normAutofit/>
          </a:bodyPr>
          <a:lstStyle/>
          <a:p>
            <a:pPr algn="r"/>
            <a:r>
              <a:rPr lang="en-US" sz="7200"/>
              <a:t>Class of 2020</a:t>
            </a: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28053" y="1132114"/>
            <a:ext cx="0" cy="5717573"/>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graphicFrame>
        <p:nvGraphicFramePr>
          <p:cNvPr id="5" name="Content Placeholder 2">
            <a:extLst>
              <a:ext uri="{FF2B5EF4-FFF2-40B4-BE49-F238E27FC236}">
                <a16:creationId xmlns:a16="http://schemas.microsoft.com/office/drawing/2014/main" id="{87A13636-C5B2-469B-AF60-9A345A35707F}"/>
              </a:ext>
            </a:extLst>
          </p:cNvPr>
          <p:cNvGraphicFramePr>
            <a:graphicFrameLocks noGrp="1"/>
          </p:cNvGraphicFramePr>
          <p:nvPr>
            <p:ph idx="1"/>
            <p:extLst>
              <p:ext uri="{D42A27DB-BD31-4B8C-83A1-F6EECF244321}">
                <p14:modId xmlns:p14="http://schemas.microsoft.com/office/powerpoint/2010/main" val="2001040303"/>
              </p:ext>
            </p:extLst>
          </p:nvPr>
        </p:nvGraphicFramePr>
        <p:xfrm>
          <a:off x="5108535" y="1070800"/>
          <a:ext cx="6245265" cy="55893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61021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8D1AA55E-40D5-461B-A5A8-4AE8AAB71B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947E65-D7C5-2042-97BC-4733294D8449}"/>
              </a:ext>
            </a:extLst>
          </p:cNvPr>
          <p:cNvSpPr>
            <a:spLocks noGrp="1"/>
          </p:cNvSpPr>
          <p:nvPr>
            <p:ph type="title"/>
          </p:nvPr>
        </p:nvSpPr>
        <p:spPr>
          <a:xfrm>
            <a:off x="838200" y="698643"/>
            <a:ext cx="5243394" cy="2225532"/>
          </a:xfrm>
        </p:spPr>
        <p:txBody>
          <a:bodyPr anchor="t">
            <a:normAutofit/>
          </a:bodyPr>
          <a:lstStyle/>
          <a:p>
            <a:r>
              <a:rPr lang="en-US" sz="6000"/>
              <a:t>Virtual Trivia!</a:t>
            </a:r>
          </a:p>
        </p:txBody>
      </p:sp>
      <p:cxnSp>
        <p:nvCxnSpPr>
          <p:cNvPr id="12" name="Straight Connector 11">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73056"/>
            <a:ext cx="0" cy="6476066"/>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4"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25948" y="74031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4"/>
          </a:solidFill>
          <a:ln w="603" cap="flat">
            <a:noFill/>
            <a:prstDash val="solid"/>
            <a:miter/>
          </a:ln>
        </p:spPr>
        <p:txBody>
          <a:bodyPr rtlCol="0" anchor="ctr"/>
          <a:lstStyle/>
          <a:p>
            <a:endParaRPr lang="en-US"/>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4728" y="969611"/>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4"/>
          </a:solidFill>
          <a:ln w="422" cap="flat">
            <a:noFill/>
            <a:prstDash val="solid"/>
            <a:miter/>
          </a:ln>
        </p:spPr>
        <p:txBody>
          <a:bodyPr rtlCol="0" anchor="ctr"/>
          <a:lstStyle/>
          <a:p>
            <a:endParaRPr lang="en-US"/>
          </a:p>
        </p:txBody>
      </p:sp>
      <p:sp>
        <p:nvSpPr>
          <p:cNvPr id="18"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0408" y="1484755"/>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4"/>
          </a:solidFill>
          <a:ln w="610" cap="flat">
            <a:noFill/>
            <a:prstDash val="solid"/>
            <a:miter/>
          </a:ln>
        </p:spPr>
        <p:txBody>
          <a:bodyPr rtlCol="0" anchor="ctr"/>
          <a:lstStyle/>
          <a:p>
            <a:endParaRPr lang="en-US"/>
          </a:p>
        </p:txBody>
      </p:sp>
      <p:pic>
        <p:nvPicPr>
          <p:cNvPr id="5" name="Picture 4" descr="A close up of a sign&#10;&#10;Description automatically generated">
            <a:extLst>
              <a:ext uri="{FF2B5EF4-FFF2-40B4-BE49-F238E27FC236}">
                <a16:creationId xmlns:a16="http://schemas.microsoft.com/office/drawing/2014/main" id="{EC546186-6839-C147-A676-B3260E13E73C}"/>
              </a:ext>
            </a:extLst>
          </p:cNvPr>
          <p:cNvPicPr>
            <a:picLocks noChangeAspect="1"/>
          </p:cNvPicPr>
          <p:nvPr/>
        </p:nvPicPr>
        <p:blipFill>
          <a:blip r:embed="rId2"/>
          <a:stretch>
            <a:fillRect/>
          </a:stretch>
        </p:blipFill>
        <p:spPr>
          <a:xfrm>
            <a:off x="1078400" y="2317423"/>
            <a:ext cx="4500640" cy="2994972"/>
          </a:xfrm>
          <a:prstGeom prst="rect">
            <a:avLst/>
          </a:prstGeom>
        </p:spPr>
      </p:pic>
      <p:sp>
        <p:nvSpPr>
          <p:cNvPr id="3" name="Content Placeholder 2">
            <a:extLst>
              <a:ext uri="{FF2B5EF4-FFF2-40B4-BE49-F238E27FC236}">
                <a16:creationId xmlns:a16="http://schemas.microsoft.com/office/drawing/2014/main" id="{1A83D60D-541B-B044-BDA4-68E95367884A}"/>
              </a:ext>
            </a:extLst>
          </p:cNvPr>
          <p:cNvSpPr>
            <a:spLocks noGrp="1"/>
          </p:cNvSpPr>
          <p:nvPr>
            <p:ph idx="1"/>
          </p:nvPr>
        </p:nvSpPr>
        <p:spPr>
          <a:xfrm>
            <a:off x="6081594" y="1254532"/>
            <a:ext cx="5410195" cy="5120755"/>
          </a:xfrm>
        </p:spPr>
        <p:txBody>
          <a:bodyPr anchor="ctr">
            <a:normAutofit/>
          </a:bodyPr>
          <a:lstStyle/>
          <a:p>
            <a:r>
              <a:rPr lang="en-US" sz="2400" dirty="0"/>
              <a:t>The Clark Computer Science Club is proud to host a virtual trivia game to celebrate the end of the term and kick off the summer! This event will be held in Blackboard Collaborate (link TBA) on </a:t>
            </a:r>
            <a:r>
              <a:rPr lang="en-US" sz="2400" b="1" dirty="0"/>
              <a:t>Thursday, May 21 at 1:00 PM</a:t>
            </a:r>
            <a:r>
              <a:rPr lang="en-US" sz="2400" dirty="0"/>
              <a:t>. Please plan to attend!</a:t>
            </a:r>
          </a:p>
          <a:p>
            <a:r>
              <a:rPr lang="en-US" sz="2400" dirty="0"/>
              <a:t>Email </a:t>
            </a:r>
            <a:r>
              <a:rPr lang="en-US" sz="2400" dirty="0" err="1"/>
              <a:t>sfears@irsc.edu</a:t>
            </a:r>
            <a:r>
              <a:rPr lang="en-US" sz="2400" dirty="0"/>
              <a:t> to sign up and the link to join will be shared with you.</a:t>
            </a:r>
          </a:p>
        </p:txBody>
      </p:sp>
    </p:spTree>
    <p:extLst>
      <p:ext uri="{BB962C8B-B14F-4D97-AF65-F5344CB8AC3E}">
        <p14:creationId xmlns:p14="http://schemas.microsoft.com/office/powerpoint/2010/main" val="1967545847"/>
      </p:ext>
    </p:extLst>
  </p:cSld>
  <p:clrMapOvr>
    <a:masterClrMapping/>
  </p:clrMapOvr>
</p:sld>
</file>

<file path=ppt/theme/theme1.xml><?xml version="1.0" encoding="utf-8"?>
<a:theme xmlns:a="http://schemas.openxmlformats.org/drawingml/2006/main" name="GradientVTI">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adientVTI" id="{605F9078-86F9-4258-A3E1-F8EFF02AE8CC}" vid="{4848699B-BB01-41E3-9EC4-3D97DFE5292B}"/>
    </a:ext>
  </a:extLst>
</a:theme>
</file>

<file path=docProps/app.xml><?xml version="1.0" encoding="utf-8"?>
<Properties xmlns="http://schemas.openxmlformats.org/officeDocument/2006/extended-properties" xmlns:vt="http://schemas.openxmlformats.org/officeDocument/2006/docPropsVTypes">
  <TotalTime>30</TotalTime>
  <Words>806</Words>
  <Application>Microsoft Macintosh PowerPoint</Application>
  <PresentationFormat>Widescreen</PresentationFormat>
  <Paragraphs>77</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Arial</vt:lpstr>
      <vt:lpstr>Univers</vt:lpstr>
      <vt:lpstr>GradientVTI</vt:lpstr>
      <vt:lpstr>Clark News</vt:lpstr>
      <vt:lpstr>My cat expresses it best!</vt:lpstr>
      <vt:lpstr>Shout outs</vt:lpstr>
      <vt:lpstr>Returning and Picking Stuff Up</vt:lpstr>
      <vt:lpstr>Checking out checklist!</vt:lpstr>
      <vt:lpstr>Announcements</vt:lpstr>
      <vt:lpstr>More Announcements</vt:lpstr>
      <vt:lpstr>Class of 2020</vt:lpstr>
      <vt:lpstr>Virtual Trivia!</vt:lpstr>
      <vt:lpstr>May is Mental Health Month</vt:lpstr>
      <vt:lpstr>Coral Shores Program</vt:lpstr>
      <vt:lpstr>PowerPoint Presentation</vt:lpstr>
      <vt:lpstr>Mrs. Kohuth’s song of the week</vt:lpstr>
      <vt:lpstr>Adulting- Communication!!!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Clark News</dc:title>
  <dc:creator>Leslie Judd</dc:creator>
  <cp:lastModifiedBy>Leslie Judd</cp:lastModifiedBy>
  <cp:revision>3</cp:revision>
  <dcterms:created xsi:type="dcterms:W3CDTF">2020-05-15T19:27:09Z</dcterms:created>
  <dcterms:modified xsi:type="dcterms:W3CDTF">2020-05-15T19:57:34Z</dcterms:modified>
</cp:coreProperties>
</file>