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A451-EC7C-4DEB-A805-8959687A1AC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0F5B-59C3-4C69-BD6B-F1685E7D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5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A451-EC7C-4DEB-A805-8959687A1AC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0F5B-59C3-4C69-BD6B-F1685E7D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5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A451-EC7C-4DEB-A805-8959687A1AC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0F5B-59C3-4C69-BD6B-F1685E7D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2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A451-EC7C-4DEB-A805-8959687A1AC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0F5B-59C3-4C69-BD6B-F1685E7D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A451-EC7C-4DEB-A805-8959687A1AC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0F5B-59C3-4C69-BD6B-F1685E7D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A451-EC7C-4DEB-A805-8959687A1AC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0F5B-59C3-4C69-BD6B-F1685E7D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2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A451-EC7C-4DEB-A805-8959687A1AC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0F5B-59C3-4C69-BD6B-F1685E7D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4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A451-EC7C-4DEB-A805-8959687A1AC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0F5B-59C3-4C69-BD6B-F1685E7D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3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A451-EC7C-4DEB-A805-8959687A1AC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0F5B-59C3-4C69-BD6B-F1685E7D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1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A451-EC7C-4DEB-A805-8959687A1AC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0F5B-59C3-4C69-BD6B-F1685E7D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6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A451-EC7C-4DEB-A805-8959687A1AC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0F5B-59C3-4C69-BD6B-F1685E7D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0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8A451-EC7C-4DEB-A805-8959687A1AC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20F5B-59C3-4C69-BD6B-F1685E7DD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74558"/>
            <a:ext cx="8991600" cy="830997"/>
          </a:xfrm>
          <a:prstGeom prst="rect">
            <a:avLst/>
          </a:prstGeom>
          <a:blipFill dpi="0" rotWithShape="1">
            <a:blip r:embed="rId2">
              <a:alphaModFix amt="31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Clark ALC Prom </a:t>
            </a:r>
            <a:r>
              <a:rPr lang="en-US" sz="4800" b="1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2018</a:t>
            </a:r>
            <a:endParaRPr lang="en-US" sz="4800" b="1" u="sng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136" y="1419285"/>
            <a:ext cx="473746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prstClr val="white"/>
                </a:solidFill>
                <a:latin typeface="Georgia" panose="02040502050405020303" pitchFamily="18" charset="0"/>
              </a:rPr>
              <a:t>Friday, April 13</a:t>
            </a:r>
            <a:r>
              <a:rPr lang="en-US" sz="3200" b="1" baseline="30000" dirty="0">
                <a:solidFill>
                  <a:prstClr val="white"/>
                </a:solidFill>
                <a:latin typeface="Georgia" panose="02040502050405020303" pitchFamily="18" charset="0"/>
              </a:rPr>
              <a:t>th</a:t>
            </a:r>
            <a:r>
              <a:rPr lang="en-US" sz="3200" b="1" dirty="0">
                <a:solidFill>
                  <a:prstClr val="white"/>
                </a:solidFill>
                <a:latin typeface="Georgia" panose="02040502050405020303" pitchFamily="18" charset="0"/>
              </a:rPr>
              <a:t> </a:t>
            </a:r>
          </a:p>
          <a:p>
            <a:pPr lvl="0" algn="ctr"/>
            <a:r>
              <a:rPr lang="en-US" sz="32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7:00pm-11:00pm</a:t>
            </a:r>
          </a:p>
          <a:p>
            <a:pPr lvl="0" algn="ctr"/>
            <a:r>
              <a:rPr lang="en-US" sz="8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~~~~~~~~~~~~~~</a:t>
            </a:r>
            <a:endParaRPr lang="en-US" sz="800" b="1" dirty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32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The </a:t>
            </a:r>
            <a:r>
              <a:rPr lang="en-US" sz="3200" b="1" dirty="0">
                <a:solidFill>
                  <a:prstClr val="white"/>
                </a:solidFill>
                <a:latin typeface="Georgia" panose="02040502050405020303" pitchFamily="18" charset="0"/>
              </a:rPr>
              <a:t>Kane Center</a:t>
            </a:r>
          </a:p>
          <a:p>
            <a:pPr lvl="0" algn="ctr"/>
            <a:r>
              <a:rPr lang="en-US" sz="3200" b="1" dirty="0">
                <a:solidFill>
                  <a:prstClr val="white"/>
                </a:solidFill>
                <a:latin typeface="Georgia" panose="02040502050405020303" pitchFamily="18" charset="0"/>
              </a:rPr>
              <a:t>900 SE Salerno </a:t>
            </a:r>
            <a:r>
              <a:rPr lang="en-US" sz="32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Road</a:t>
            </a:r>
            <a:endParaRPr lang="en-US" sz="32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14478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i="1" dirty="0">
                <a:solidFill>
                  <a:prstClr val="white"/>
                </a:solidFill>
                <a:latin typeface="Georgia" panose="02040502050405020303" pitchFamily="18" charset="0"/>
              </a:rPr>
              <a:t>Ticket Prices</a:t>
            </a:r>
            <a:r>
              <a:rPr lang="en-US" sz="28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:</a:t>
            </a:r>
          </a:p>
          <a:p>
            <a:pPr lvl="0" algn="ctr"/>
            <a:r>
              <a:rPr lang="en-US" sz="28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$</a:t>
            </a:r>
            <a:r>
              <a:rPr lang="en-US" sz="2800" b="1" dirty="0">
                <a:solidFill>
                  <a:prstClr val="white"/>
                </a:solidFill>
                <a:latin typeface="Georgia" panose="02040502050405020303" pitchFamily="18" charset="0"/>
              </a:rPr>
              <a:t>45 for </a:t>
            </a:r>
            <a:r>
              <a:rPr lang="en-US" sz="28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Clark students</a:t>
            </a:r>
          </a:p>
          <a:p>
            <a:pPr lvl="0" algn="ctr"/>
            <a:r>
              <a:rPr lang="en-US" sz="28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$55 </a:t>
            </a:r>
            <a:r>
              <a:rPr lang="en-US" sz="2800" b="1" dirty="0">
                <a:solidFill>
                  <a:prstClr val="white"/>
                </a:solidFill>
                <a:latin typeface="Georgia" panose="02040502050405020303" pitchFamily="18" charset="0"/>
              </a:rPr>
              <a:t>for guests</a:t>
            </a:r>
            <a:endParaRPr lang="en-US" sz="28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4267200"/>
            <a:ext cx="670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latin typeface="Georgia" panose="02040502050405020303" pitchFamily="18" charset="0"/>
              </a:rPr>
              <a:t>Tickets on sale </a:t>
            </a:r>
            <a:r>
              <a:rPr lang="en-US" sz="2800" b="1" u="sng" dirty="0">
                <a:solidFill>
                  <a:schemeClr val="bg1"/>
                </a:solidFill>
                <a:latin typeface="Georgia" panose="02040502050405020303" pitchFamily="18" charset="0"/>
              </a:rPr>
              <a:t>Wednesday, March 28</a:t>
            </a:r>
            <a:r>
              <a:rPr lang="en-US" sz="2800" b="1" u="sng" baseline="30000" dirty="0">
                <a:solidFill>
                  <a:schemeClr val="bg1"/>
                </a:solidFill>
                <a:latin typeface="Georgia" panose="02040502050405020303" pitchFamily="18" charset="0"/>
              </a:rPr>
              <a:t>th</a:t>
            </a:r>
            <a:r>
              <a:rPr lang="en-US" sz="2800" b="1" dirty="0">
                <a:solidFill>
                  <a:prstClr val="white"/>
                </a:solidFill>
                <a:latin typeface="Georgia" panose="02040502050405020303" pitchFamily="18" charset="0"/>
              </a:rPr>
              <a:t> through </a:t>
            </a:r>
            <a:r>
              <a:rPr lang="en-US" sz="2800" b="1" u="sng" dirty="0">
                <a:solidFill>
                  <a:prstClr val="white"/>
                </a:solidFill>
                <a:latin typeface="Georgia" panose="02040502050405020303" pitchFamily="18" charset="0"/>
              </a:rPr>
              <a:t>Wednesday, April 11</a:t>
            </a:r>
            <a:r>
              <a:rPr lang="en-US" sz="2800" b="1" u="sng" baseline="30000" dirty="0">
                <a:solidFill>
                  <a:prstClr val="white"/>
                </a:solidFill>
                <a:latin typeface="Georgia" panose="02040502050405020303" pitchFamily="18" charset="0"/>
              </a:rPr>
              <a:t>th</a:t>
            </a:r>
            <a:r>
              <a:rPr lang="en-US" sz="2800" b="1" dirty="0">
                <a:solidFill>
                  <a:prstClr val="white"/>
                </a:solidFill>
                <a:latin typeface="Georgia" panose="02040502050405020303" pitchFamily="18" charset="0"/>
              </a:rPr>
              <a:t>!  </a:t>
            </a:r>
          </a:p>
          <a:p>
            <a:pPr lvl="0" algn="ctr"/>
            <a:r>
              <a:rPr lang="en-US" sz="2000" b="1" dirty="0">
                <a:solidFill>
                  <a:prstClr val="white"/>
                </a:solidFill>
                <a:latin typeface="Georgia" panose="02040502050405020303" pitchFamily="18" charset="0"/>
              </a:rPr>
              <a:t>~~~</a:t>
            </a:r>
          </a:p>
          <a:p>
            <a:pPr lvl="0" algn="ctr"/>
            <a:r>
              <a:rPr lang="en-US" sz="2800" b="1" dirty="0">
                <a:solidFill>
                  <a:prstClr val="white"/>
                </a:solidFill>
                <a:latin typeface="Georgia" panose="02040502050405020303" pitchFamily="18" charset="0"/>
              </a:rPr>
              <a:t>Buy </a:t>
            </a:r>
            <a:r>
              <a:rPr lang="en-US" sz="2800" b="1" dirty="0">
                <a:latin typeface="Georgia" panose="02040502050405020303" pitchFamily="18" charset="0"/>
              </a:rPr>
              <a:t>them</a:t>
            </a:r>
            <a:r>
              <a:rPr lang="en-US" sz="2800" b="1" dirty="0">
                <a:solidFill>
                  <a:prstClr val="white"/>
                </a:solidFill>
                <a:latin typeface="Georgia" panose="02040502050405020303" pitchFamily="18" charset="0"/>
              </a:rPr>
              <a:t> at lunchtime </a:t>
            </a:r>
            <a:r>
              <a:rPr lang="en-US" sz="2800" b="1" u="sng" dirty="0">
                <a:solidFill>
                  <a:prstClr val="white"/>
                </a:solidFill>
                <a:latin typeface="Georgia" panose="02040502050405020303" pitchFamily="18" charset="0"/>
              </a:rPr>
              <a:t>or</a:t>
            </a:r>
            <a:r>
              <a:rPr lang="en-US" sz="2800" b="1" dirty="0">
                <a:solidFill>
                  <a:prstClr val="white"/>
                </a:solidFill>
                <a:latin typeface="Georgia" panose="02040502050405020303" pitchFamily="18" charset="0"/>
              </a:rPr>
              <a:t> from </a:t>
            </a:r>
            <a:endParaRPr lang="en-US" sz="2800" b="1" dirty="0" smtClean="0">
              <a:solidFill>
                <a:prstClr val="white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en-US" sz="28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Ms</a:t>
            </a:r>
            <a:r>
              <a:rPr lang="en-US" sz="2800" b="1" dirty="0">
                <a:solidFill>
                  <a:prstClr val="white"/>
                </a:solidFill>
                <a:latin typeface="Georgia" panose="02040502050405020303" pitchFamily="18" charset="0"/>
              </a:rPr>
              <a:t>. Jones</a:t>
            </a:r>
            <a:endParaRPr lang="en-US" sz="28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5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PowerPoint Presentation</vt:lpstr>
    </vt:vector>
  </TitlesOfParts>
  <Company>Indian River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Jones</dc:creator>
  <cp:lastModifiedBy>Tiffany Jones</cp:lastModifiedBy>
  <cp:revision>5</cp:revision>
  <dcterms:created xsi:type="dcterms:W3CDTF">2017-04-02T19:50:53Z</dcterms:created>
  <dcterms:modified xsi:type="dcterms:W3CDTF">2018-03-19T17:22:14Z</dcterms:modified>
</cp:coreProperties>
</file>